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6"/>
  </p:notesMasterIdLst>
  <p:handoutMasterIdLst>
    <p:handoutMasterId r:id="rId47"/>
  </p:handoutMasterIdLst>
  <p:sldIdLst>
    <p:sldId id="256" r:id="rId2"/>
    <p:sldId id="454" r:id="rId3"/>
    <p:sldId id="431" r:id="rId4"/>
    <p:sldId id="449" r:id="rId5"/>
    <p:sldId id="493" r:id="rId6"/>
    <p:sldId id="450" r:id="rId7"/>
    <p:sldId id="451" r:id="rId8"/>
    <p:sldId id="464" r:id="rId9"/>
    <p:sldId id="452" r:id="rId10"/>
    <p:sldId id="465" r:id="rId11"/>
    <p:sldId id="466" r:id="rId12"/>
    <p:sldId id="470" r:id="rId13"/>
    <p:sldId id="471" r:id="rId14"/>
    <p:sldId id="472" r:id="rId15"/>
    <p:sldId id="473" r:id="rId16"/>
    <p:sldId id="434" r:id="rId17"/>
    <p:sldId id="435" r:id="rId18"/>
    <p:sldId id="436" r:id="rId19"/>
    <p:sldId id="479" r:id="rId20"/>
    <p:sldId id="437" r:id="rId21"/>
    <p:sldId id="455" r:id="rId22"/>
    <p:sldId id="456" r:id="rId23"/>
    <p:sldId id="480" r:id="rId24"/>
    <p:sldId id="457" r:id="rId25"/>
    <p:sldId id="495" r:id="rId26"/>
    <p:sldId id="481" r:id="rId27"/>
    <p:sldId id="494" r:id="rId28"/>
    <p:sldId id="458" r:id="rId29"/>
    <p:sldId id="459" r:id="rId30"/>
    <p:sldId id="460" r:id="rId31"/>
    <p:sldId id="461" r:id="rId32"/>
    <p:sldId id="462" r:id="rId33"/>
    <p:sldId id="463" r:id="rId34"/>
    <p:sldId id="482" r:id="rId35"/>
    <p:sldId id="483" r:id="rId36"/>
    <p:sldId id="484" r:id="rId37"/>
    <p:sldId id="486" r:id="rId38"/>
    <p:sldId id="487" r:id="rId39"/>
    <p:sldId id="488" r:id="rId40"/>
    <p:sldId id="489" r:id="rId41"/>
    <p:sldId id="490" r:id="rId42"/>
    <p:sldId id="491" r:id="rId43"/>
    <p:sldId id="492" r:id="rId44"/>
    <p:sldId id="485" r:id="rId45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21BFE4-C442-EB46-9B40-19F1417445FC}" v="15" dt="2020-08-20T22:25:32.3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12" autoAdjust="0"/>
    <p:restoredTop sz="94898" autoAdjust="0"/>
  </p:normalViewPr>
  <p:slideViewPr>
    <p:cSldViewPr>
      <p:cViewPr varScale="1">
        <p:scale>
          <a:sx n="117" d="100"/>
          <a:sy n="117" d="100"/>
        </p:scale>
        <p:origin x="115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3341B282-4B75-E14E-A50D-CD9E12A5AD88}"/>
    <pc:docChg chg="modSld">
      <pc:chgData name="Kun Suo" userId="41c30799-3a2b-4880-86a3-8488be07954a" providerId="ADAL" clId="{3341B282-4B75-E14E-A50D-CD9E12A5AD88}" dt="2020-07-20T18:25:05.119" v="6" actId="20577"/>
      <pc:docMkLst>
        <pc:docMk/>
      </pc:docMkLst>
      <pc:sldChg chg="modSp">
        <pc:chgData name="Kun Suo" userId="41c30799-3a2b-4880-86a3-8488be07954a" providerId="ADAL" clId="{3341B282-4B75-E14E-A50D-CD9E12A5AD88}" dt="2020-07-20T18:25:05.119" v="6" actId="20577"/>
        <pc:sldMkLst>
          <pc:docMk/>
          <pc:sldMk cId="3697030192" sldId="434"/>
        </pc:sldMkLst>
        <pc:spChg chg="mod">
          <ac:chgData name="Kun Suo" userId="41c30799-3a2b-4880-86a3-8488be07954a" providerId="ADAL" clId="{3341B282-4B75-E14E-A50D-CD9E12A5AD88}" dt="2020-07-20T18:25:05.119" v="6" actId="20577"/>
          <ac:spMkLst>
            <pc:docMk/>
            <pc:sldMk cId="3697030192" sldId="434"/>
            <ac:spMk id="6" creationId="{00000000-0000-0000-0000-000000000000}"/>
          </ac:spMkLst>
        </pc:spChg>
      </pc:sldChg>
    </pc:docChg>
  </pc:docChgLst>
  <pc:docChgLst>
    <pc:chgData name="Kun Suo" userId="41c30799-3a2b-4880-86a3-8488be07954a" providerId="ADAL" clId="{A0579B09-E90A-FE48-9DEC-8EF7D715335B}"/>
    <pc:docChg chg="undo custSel addSld modSld">
      <pc:chgData name="Kun Suo" userId="41c30799-3a2b-4880-86a3-8488be07954a" providerId="ADAL" clId="{A0579B09-E90A-FE48-9DEC-8EF7D715335B}" dt="2020-01-05T02:50:21.602" v="469" actId="1076"/>
      <pc:docMkLst>
        <pc:docMk/>
      </pc:docMkLst>
      <pc:sldChg chg="modSp">
        <pc:chgData name="Kun Suo" userId="41c30799-3a2b-4880-86a3-8488be07954a" providerId="ADAL" clId="{A0579B09-E90A-FE48-9DEC-8EF7D715335B}" dt="2020-01-05T02:16:35.461" v="77" actId="20577"/>
        <pc:sldMkLst>
          <pc:docMk/>
          <pc:sldMk cId="4176605968" sldId="449"/>
        </pc:sldMkLst>
        <pc:spChg chg="mod">
          <ac:chgData name="Kun Suo" userId="41c30799-3a2b-4880-86a3-8488be07954a" providerId="ADAL" clId="{A0579B09-E90A-FE48-9DEC-8EF7D715335B}" dt="2020-01-05T02:16:35.461" v="77" actId="20577"/>
          <ac:spMkLst>
            <pc:docMk/>
            <pc:sldMk cId="4176605968" sldId="449"/>
            <ac:spMk id="9" creationId="{667238CA-03CC-F740-B711-44A6A4F270C7}"/>
          </ac:spMkLst>
        </pc:spChg>
      </pc:sldChg>
      <pc:sldChg chg="modSp">
        <pc:chgData name="Kun Suo" userId="41c30799-3a2b-4880-86a3-8488be07954a" providerId="ADAL" clId="{A0579B09-E90A-FE48-9DEC-8EF7D715335B}" dt="2020-01-05T02:17:33.698" v="78" actId="14100"/>
        <pc:sldMkLst>
          <pc:docMk/>
          <pc:sldMk cId="1822136594" sldId="471"/>
        </pc:sldMkLst>
        <pc:spChg chg="mod">
          <ac:chgData name="Kun Suo" userId="41c30799-3a2b-4880-86a3-8488be07954a" providerId="ADAL" clId="{A0579B09-E90A-FE48-9DEC-8EF7D715335B}" dt="2020-01-05T02:17:33.698" v="78" actId="14100"/>
          <ac:spMkLst>
            <pc:docMk/>
            <pc:sldMk cId="1822136594" sldId="471"/>
            <ac:spMk id="2" creationId="{30875455-6BE0-C14B-B5C5-35A26AF7048A}"/>
          </ac:spMkLst>
        </pc:spChg>
      </pc:sldChg>
      <pc:sldChg chg="addSp modSp add">
        <pc:chgData name="Kun Suo" userId="41c30799-3a2b-4880-86a3-8488be07954a" providerId="ADAL" clId="{A0579B09-E90A-FE48-9DEC-8EF7D715335B}" dt="2020-01-05T02:35:12.491" v="288" actId="1076"/>
        <pc:sldMkLst>
          <pc:docMk/>
          <pc:sldMk cId="1055190205" sldId="486"/>
        </pc:sldMkLst>
        <pc:spChg chg="mod">
          <ac:chgData name="Kun Suo" userId="41c30799-3a2b-4880-86a3-8488be07954a" providerId="ADAL" clId="{A0579B09-E90A-FE48-9DEC-8EF7D715335B}" dt="2020-01-05T02:30:45.177" v="119" actId="27636"/>
          <ac:spMkLst>
            <pc:docMk/>
            <pc:sldMk cId="1055190205" sldId="486"/>
            <ac:spMk id="2" creationId="{8A0473FE-D11D-564C-AF50-771C8F003EA3}"/>
          </ac:spMkLst>
        </pc:spChg>
        <pc:spChg chg="mod">
          <ac:chgData name="Kun Suo" userId="41c30799-3a2b-4880-86a3-8488be07954a" providerId="ADAL" clId="{A0579B09-E90A-FE48-9DEC-8EF7D715335B}" dt="2020-01-05T02:31:58.249" v="177" actId="14100"/>
          <ac:spMkLst>
            <pc:docMk/>
            <pc:sldMk cId="1055190205" sldId="486"/>
            <ac:spMk id="5" creationId="{48805CB5-1024-DC43-B77E-56E565DCE4EF}"/>
          </ac:spMkLst>
        </pc:spChg>
        <pc:spChg chg="add mod">
          <ac:chgData name="Kun Suo" userId="41c30799-3a2b-4880-86a3-8488be07954a" providerId="ADAL" clId="{A0579B09-E90A-FE48-9DEC-8EF7D715335B}" dt="2020-01-05T02:31:48.727" v="176" actId="20577"/>
          <ac:spMkLst>
            <pc:docMk/>
            <pc:sldMk cId="1055190205" sldId="486"/>
            <ac:spMk id="6" creationId="{FF61EB01-1336-9D47-8660-26B5238F1B47}"/>
          </ac:spMkLst>
        </pc:spChg>
        <pc:spChg chg="add mod">
          <ac:chgData name="Kun Suo" userId="41c30799-3a2b-4880-86a3-8488be07954a" providerId="ADAL" clId="{A0579B09-E90A-FE48-9DEC-8EF7D715335B}" dt="2020-01-05T02:35:06.442" v="287" actId="14100"/>
          <ac:spMkLst>
            <pc:docMk/>
            <pc:sldMk cId="1055190205" sldId="486"/>
            <ac:spMk id="8" creationId="{C30ABD92-1F0B-1A41-8DF0-BE624434C603}"/>
          </ac:spMkLst>
        </pc:spChg>
        <pc:graphicFrameChg chg="add mod modGraphic">
          <ac:chgData name="Kun Suo" userId="41c30799-3a2b-4880-86a3-8488be07954a" providerId="ADAL" clId="{A0579B09-E90A-FE48-9DEC-8EF7D715335B}" dt="2020-01-05T02:35:12.491" v="288" actId="1076"/>
          <ac:graphicFrameMkLst>
            <pc:docMk/>
            <pc:sldMk cId="1055190205" sldId="486"/>
            <ac:graphicFrameMk id="7" creationId="{847209E7-21B9-5548-A7E6-86CD242DFFD1}"/>
          </ac:graphicFrameMkLst>
        </pc:graphicFrameChg>
      </pc:sldChg>
      <pc:sldChg chg="addSp modSp add">
        <pc:chgData name="Kun Suo" userId="41c30799-3a2b-4880-86a3-8488be07954a" providerId="ADAL" clId="{A0579B09-E90A-FE48-9DEC-8EF7D715335B}" dt="2020-01-05T02:36:16.315" v="307" actId="1076"/>
        <pc:sldMkLst>
          <pc:docMk/>
          <pc:sldMk cId="3426638624" sldId="487"/>
        </pc:sldMkLst>
        <pc:spChg chg="mod">
          <ac:chgData name="Kun Suo" userId="41c30799-3a2b-4880-86a3-8488be07954a" providerId="ADAL" clId="{A0579B09-E90A-FE48-9DEC-8EF7D715335B}" dt="2020-01-05T02:35:34.242" v="291" actId="27636"/>
          <ac:spMkLst>
            <pc:docMk/>
            <pc:sldMk cId="3426638624" sldId="487"/>
            <ac:spMk id="2" creationId="{D74B99D0-226B-8A49-8004-8EC5D418D62D}"/>
          </ac:spMkLst>
        </pc:spChg>
        <pc:spChg chg="mod">
          <ac:chgData name="Kun Suo" userId="41c30799-3a2b-4880-86a3-8488be07954a" providerId="ADAL" clId="{A0579B09-E90A-FE48-9DEC-8EF7D715335B}" dt="2020-01-05T02:36:04.665" v="305" actId="33524"/>
          <ac:spMkLst>
            <pc:docMk/>
            <pc:sldMk cId="3426638624" sldId="487"/>
            <ac:spMk id="5" creationId="{7C7AC460-7063-DF46-A335-611DD983A30C}"/>
          </ac:spMkLst>
        </pc:spChg>
        <pc:picChg chg="add mod">
          <ac:chgData name="Kun Suo" userId="41c30799-3a2b-4880-86a3-8488be07954a" providerId="ADAL" clId="{A0579B09-E90A-FE48-9DEC-8EF7D715335B}" dt="2020-01-05T02:36:16.315" v="307" actId="1076"/>
          <ac:picMkLst>
            <pc:docMk/>
            <pc:sldMk cId="3426638624" sldId="487"/>
            <ac:picMk id="6" creationId="{119AF365-FD95-0942-8D65-27E68FDC9C44}"/>
          </ac:picMkLst>
        </pc:picChg>
      </pc:sldChg>
      <pc:sldChg chg="addSp modSp add">
        <pc:chgData name="Kun Suo" userId="41c30799-3a2b-4880-86a3-8488be07954a" providerId="ADAL" clId="{A0579B09-E90A-FE48-9DEC-8EF7D715335B}" dt="2020-01-05T02:37:37.084" v="389" actId="1076"/>
        <pc:sldMkLst>
          <pc:docMk/>
          <pc:sldMk cId="3746169674" sldId="488"/>
        </pc:sldMkLst>
        <pc:spChg chg="mod">
          <ac:chgData name="Kun Suo" userId="41c30799-3a2b-4880-86a3-8488be07954a" providerId="ADAL" clId="{A0579B09-E90A-FE48-9DEC-8EF7D715335B}" dt="2020-01-05T02:36:30.527" v="310" actId="27636"/>
          <ac:spMkLst>
            <pc:docMk/>
            <pc:sldMk cId="3746169674" sldId="488"/>
            <ac:spMk id="2" creationId="{FAED089C-1681-A845-B06E-F00147136813}"/>
          </ac:spMkLst>
        </pc:spChg>
        <pc:spChg chg="mod">
          <ac:chgData name="Kun Suo" userId="41c30799-3a2b-4880-86a3-8488be07954a" providerId="ADAL" clId="{A0579B09-E90A-FE48-9DEC-8EF7D715335B}" dt="2020-01-05T02:36:52.682" v="380" actId="14100"/>
          <ac:spMkLst>
            <pc:docMk/>
            <pc:sldMk cId="3746169674" sldId="488"/>
            <ac:spMk id="5" creationId="{65D262AA-3260-6549-A23E-A2833895EC9F}"/>
          </ac:spMkLst>
        </pc:spChg>
        <pc:picChg chg="add mod">
          <ac:chgData name="Kun Suo" userId="41c30799-3a2b-4880-86a3-8488be07954a" providerId="ADAL" clId="{A0579B09-E90A-FE48-9DEC-8EF7D715335B}" dt="2020-01-05T02:37:32.301" v="386" actId="1076"/>
          <ac:picMkLst>
            <pc:docMk/>
            <pc:sldMk cId="3746169674" sldId="488"/>
            <ac:picMk id="6" creationId="{7945F150-81F4-CF4B-969A-E40DF08F6E43}"/>
          </ac:picMkLst>
        </pc:picChg>
        <pc:picChg chg="add mod">
          <ac:chgData name="Kun Suo" userId="41c30799-3a2b-4880-86a3-8488be07954a" providerId="ADAL" clId="{A0579B09-E90A-FE48-9DEC-8EF7D715335B}" dt="2020-01-05T02:37:37.084" v="389" actId="1076"/>
          <ac:picMkLst>
            <pc:docMk/>
            <pc:sldMk cId="3746169674" sldId="488"/>
            <ac:picMk id="7" creationId="{7855DDEF-1B31-7943-9B5F-6EDF8542254F}"/>
          </ac:picMkLst>
        </pc:picChg>
      </pc:sldChg>
      <pc:sldChg chg="addSp delSp modSp add">
        <pc:chgData name="Kun Suo" userId="41c30799-3a2b-4880-86a3-8488be07954a" providerId="ADAL" clId="{A0579B09-E90A-FE48-9DEC-8EF7D715335B}" dt="2020-01-05T02:39:31.637" v="421" actId="1076"/>
        <pc:sldMkLst>
          <pc:docMk/>
          <pc:sldMk cId="2799812725" sldId="489"/>
        </pc:sldMkLst>
        <pc:spChg chg="mod">
          <ac:chgData name="Kun Suo" userId="41c30799-3a2b-4880-86a3-8488be07954a" providerId="ADAL" clId="{A0579B09-E90A-FE48-9DEC-8EF7D715335B}" dt="2020-01-05T02:37:57.685" v="392" actId="27636"/>
          <ac:spMkLst>
            <pc:docMk/>
            <pc:sldMk cId="2799812725" sldId="489"/>
            <ac:spMk id="2" creationId="{92ED51A5-3F79-6E4E-A866-3927ED2FEB2B}"/>
          </ac:spMkLst>
        </pc:spChg>
        <pc:spChg chg="add del mod">
          <ac:chgData name="Kun Suo" userId="41c30799-3a2b-4880-86a3-8488be07954a" providerId="ADAL" clId="{A0579B09-E90A-FE48-9DEC-8EF7D715335B}" dt="2020-01-05T02:39:24.772" v="420" actId="14100"/>
          <ac:spMkLst>
            <pc:docMk/>
            <pc:sldMk cId="2799812725" sldId="489"/>
            <ac:spMk id="5" creationId="{34AAF22D-37B1-4943-A28C-3A640EB5D094}"/>
          </ac:spMkLst>
        </pc:spChg>
        <pc:spChg chg="add mod">
          <ac:chgData name="Kun Suo" userId="41c30799-3a2b-4880-86a3-8488be07954a" providerId="ADAL" clId="{A0579B09-E90A-FE48-9DEC-8EF7D715335B}" dt="2020-01-05T02:39:31.637" v="421" actId="1076"/>
          <ac:spMkLst>
            <pc:docMk/>
            <pc:sldMk cId="2799812725" sldId="489"/>
            <ac:spMk id="10" creationId="{86C8E747-7139-844E-8E6B-681298AB5026}"/>
          </ac:spMkLst>
        </pc:spChg>
        <pc:picChg chg="add del mod">
          <ac:chgData name="Kun Suo" userId="41c30799-3a2b-4880-86a3-8488be07954a" providerId="ADAL" clId="{A0579B09-E90A-FE48-9DEC-8EF7D715335B}" dt="2020-01-05T02:38:04.108" v="394"/>
          <ac:picMkLst>
            <pc:docMk/>
            <pc:sldMk cId="2799812725" sldId="489"/>
            <ac:picMk id="6" creationId="{92C1F36D-904F-C047-89EC-CC9D0CE90DB6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7" creationId="{734D1EAE-5EDA-B94D-9CCA-104C4E08FFC7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8" creationId="{10EBB1E9-3F3E-4E48-A2B5-766280E993AC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9" creationId="{6FD9F84C-5F47-1E45-AB85-DF490ABD5F75}"/>
          </ac:picMkLst>
        </pc:picChg>
      </pc:sldChg>
      <pc:sldChg chg="addSp delSp modSp add modAnim">
        <pc:chgData name="Kun Suo" userId="41c30799-3a2b-4880-86a3-8488be07954a" providerId="ADAL" clId="{A0579B09-E90A-FE48-9DEC-8EF7D715335B}" dt="2020-01-05T02:42:30.260" v="444"/>
        <pc:sldMkLst>
          <pc:docMk/>
          <pc:sldMk cId="3676339483" sldId="490"/>
        </pc:sldMkLst>
        <pc:spChg chg="mod">
          <ac:chgData name="Kun Suo" userId="41c30799-3a2b-4880-86a3-8488be07954a" providerId="ADAL" clId="{A0579B09-E90A-FE48-9DEC-8EF7D715335B}" dt="2020-01-05T02:39:52.581" v="424" actId="27636"/>
          <ac:spMkLst>
            <pc:docMk/>
            <pc:sldMk cId="3676339483" sldId="490"/>
            <ac:spMk id="2" creationId="{6983F99B-D1D2-0247-A5AC-E4358B8B6085}"/>
          </ac:spMkLst>
        </pc:spChg>
        <pc:spChg chg="mod">
          <ac:chgData name="Kun Suo" userId="41c30799-3a2b-4880-86a3-8488be07954a" providerId="ADAL" clId="{A0579B09-E90A-FE48-9DEC-8EF7D715335B}" dt="2020-01-05T02:39:55.396" v="434" actId="20577"/>
          <ac:spMkLst>
            <pc:docMk/>
            <pc:sldMk cId="3676339483" sldId="490"/>
            <ac:spMk id="5" creationId="{214F8E6C-3217-3C4A-BF40-3788E0326EB7}"/>
          </ac:spMkLst>
        </pc:spChg>
        <pc:picChg chg="add del mod">
          <ac:chgData name="Kun Suo" userId="41c30799-3a2b-4880-86a3-8488be07954a" providerId="ADAL" clId="{A0579B09-E90A-FE48-9DEC-8EF7D715335B}" dt="2020-01-05T02:40:13.634" v="438" actId="478"/>
          <ac:picMkLst>
            <pc:docMk/>
            <pc:sldMk cId="3676339483" sldId="490"/>
            <ac:picMk id="6" creationId="{1A2CCA43-E602-E54F-909C-B3DCF0C077AD}"/>
          </ac:picMkLst>
        </pc:picChg>
        <pc:picChg chg="add mod">
          <ac:chgData name="Kun Suo" userId="41c30799-3a2b-4880-86a3-8488be07954a" providerId="ADAL" clId="{A0579B09-E90A-FE48-9DEC-8EF7D715335B}" dt="2020-01-05T02:42:30.260" v="444"/>
          <ac:picMkLst>
            <pc:docMk/>
            <pc:sldMk cId="3676339483" sldId="490"/>
            <ac:picMk id="7" creationId="{28ADAFFF-311D-2E4B-894D-489E711AA7D8}"/>
          </ac:picMkLst>
        </pc:picChg>
      </pc:sldChg>
      <pc:sldChg chg="addSp delSp modSp add">
        <pc:chgData name="Kun Suo" userId="41c30799-3a2b-4880-86a3-8488be07954a" providerId="ADAL" clId="{A0579B09-E90A-FE48-9DEC-8EF7D715335B}" dt="2020-01-05T02:48:40.344" v="457" actId="1076"/>
        <pc:sldMkLst>
          <pc:docMk/>
          <pc:sldMk cId="698874134" sldId="491"/>
        </pc:sldMkLst>
        <pc:spChg chg="mod">
          <ac:chgData name="Kun Suo" userId="41c30799-3a2b-4880-86a3-8488be07954a" providerId="ADAL" clId="{A0579B09-E90A-FE48-9DEC-8EF7D715335B}" dt="2020-01-05T02:48:00.322" v="447" actId="27636"/>
          <ac:spMkLst>
            <pc:docMk/>
            <pc:sldMk cId="698874134" sldId="491"/>
            <ac:spMk id="2" creationId="{1E5AB01C-BFA0-084E-A183-46471AA188FD}"/>
          </ac:spMkLst>
        </pc:spChg>
        <pc:spChg chg="add del mod">
          <ac:chgData name="Kun Suo" userId="41c30799-3a2b-4880-86a3-8488be07954a" providerId="ADAL" clId="{A0579B09-E90A-FE48-9DEC-8EF7D715335B}" dt="2020-01-05T02:48:36.492" v="456" actId="27636"/>
          <ac:spMkLst>
            <pc:docMk/>
            <pc:sldMk cId="698874134" sldId="491"/>
            <ac:spMk id="5" creationId="{F91FAAF0-47F5-154D-9A39-1FC1DCBCD67A}"/>
          </ac:spMkLst>
        </pc:spChg>
        <pc:picChg chg="add mod">
          <ac:chgData name="Kun Suo" userId="41c30799-3a2b-4880-86a3-8488be07954a" providerId="ADAL" clId="{A0579B09-E90A-FE48-9DEC-8EF7D715335B}" dt="2020-01-05T02:48:40.344" v="457" actId="1076"/>
          <ac:picMkLst>
            <pc:docMk/>
            <pc:sldMk cId="698874134" sldId="491"/>
            <ac:picMk id="6" creationId="{34D6425F-14C3-5F42-B9C0-44D143961132}"/>
          </ac:picMkLst>
        </pc:picChg>
      </pc:sldChg>
      <pc:sldChg chg="addSp modSp add">
        <pc:chgData name="Kun Suo" userId="41c30799-3a2b-4880-86a3-8488be07954a" providerId="ADAL" clId="{A0579B09-E90A-FE48-9DEC-8EF7D715335B}" dt="2020-01-05T02:50:21.602" v="469" actId="1076"/>
        <pc:sldMkLst>
          <pc:docMk/>
          <pc:sldMk cId="433082708" sldId="492"/>
        </pc:sldMkLst>
        <pc:spChg chg="mod">
          <ac:chgData name="Kun Suo" userId="41c30799-3a2b-4880-86a3-8488be07954a" providerId="ADAL" clId="{A0579B09-E90A-FE48-9DEC-8EF7D715335B}" dt="2020-01-05T02:49:22.635" v="460" actId="27636"/>
          <ac:spMkLst>
            <pc:docMk/>
            <pc:sldMk cId="433082708" sldId="492"/>
            <ac:spMk id="2" creationId="{D9195549-BE36-884B-BE73-76B8D613ED51}"/>
          </ac:spMkLst>
        </pc:spChg>
        <pc:spChg chg="mod">
          <ac:chgData name="Kun Suo" userId="41c30799-3a2b-4880-86a3-8488be07954a" providerId="ADAL" clId="{A0579B09-E90A-FE48-9DEC-8EF7D715335B}" dt="2020-01-05T02:49:49.061" v="466" actId="27636"/>
          <ac:spMkLst>
            <pc:docMk/>
            <pc:sldMk cId="433082708" sldId="492"/>
            <ac:spMk id="5" creationId="{AEDEDB3A-9678-E245-86DA-FFC892A2FC7C}"/>
          </ac:spMkLst>
        </pc:spChg>
        <pc:picChg chg="add mod">
          <ac:chgData name="Kun Suo" userId="41c30799-3a2b-4880-86a3-8488be07954a" providerId="ADAL" clId="{A0579B09-E90A-FE48-9DEC-8EF7D715335B}" dt="2020-01-05T02:50:21.602" v="469" actId="1076"/>
          <ac:picMkLst>
            <pc:docMk/>
            <pc:sldMk cId="433082708" sldId="492"/>
            <ac:picMk id="6" creationId="{B385C61B-3BC6-8B4B-BD57-408D03BBF964}"/>
          </ac:picMkLst>
        </pc:picChg>
      </pc:sldChg>
    </pc:docChg>
  </pc:docChgLst>
  <pc:docChgLst>
    <pc:chgData name="Kun Suo" userId="41c30799-3a2b-4880-86a3-8488be07954a" providerId="ADAL" clId="{1FDB3D2A-3F7F-3B41-94FB-3713A9B85D42}"/>
    <pc:docChg chg="undo custSel addSld modSld">
      <pc:chgData name="Kun Suo" userId="41c30799-3a2b-4880-86a3-8488be07954a" providerId="ADAL" clId="{1FDB3D2A-3F7F-3B41-94FB-3713A9B85D42}" dt="2020-01-06T02:59:40.282" v="175" actId="120"/>
      <pc:docMkLst>
        <pc:docMk/>
      </pc:docMkLst>
      <pc:sldChg chg="modSp">
        <pc:chgData name="Kun Suo" userId="41c30799-3a2b-4880-86a3-8488be07954a" providerId="ADAL" clId="{1FDB3D2A-3F7F-3B41-94FB-3713A9B85D42}" dt="2020-01-06T02:51:18.336" v="109" actId="20577"/>
        <pc:sldMkLst>
          <pc:docMk/>
          <pc:sldMk cId="3697030192" sldId="434"/>
        </pc:sldMkLst>
        <pc:spChg chg="mod">
          <ac:chgData name="Kun Suo" userId="41c30799-3a2b-4880-86a3-8488be07954a" providerId="ADAL" clId="{1FDB3D2A-3F7F-3B41-94FB-3713A9B85D42}" dt="2020-01-06T02:51:18.336" v="109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">
        <pc:chgData name="Kun Suo" userId="41c30799-3a2b-4880-86a3-8488be07954a" providerId="ADAL" clId="{1FDB3D2A-3F7F-3B41-94FB-3713A9B85D42}" dt="2020-01-06T02:52:41.685" v="110"/>
        <pc:sldMkLst>
          <pc:docMk/>
          <pc:sldMk cId="1731705800" sldId="455"/>
        </pc:sldMkLst>
        <pc:spChg chg="mod">
          <ac:chgData name="Kun Suo" userId="41c30799-3a2b-4880-86a3-8488be07954a" providerId="ADAL" clId="{1FDB3D2A-3F7F-3B41-94FB-3713A9B85D42}" dt="2020-01-06T02:52:41.685" v="110"/>
          <ac:spMkLst>
            <pc:docMk/>
            <pc:sldMk cId="1731705800" sldId="455"/>
            <ac:spMk id="2" creationId="{9B1EE5EC-B6F3-4947-BE75-F5B015463AC4}"/>
          </ac:spMkLst>
        </pc:spChg>
      </pc:sldChg>
      <pc:sldChg chg="addSp delSp modSp add">
        <pc:chgData name="Kun Suo" userId="41c30799-3a2b-4880-86a3-8488be07954a" providerId="ADAL" clId="{1FDB3D2A-3F7F-3B41-94FB-3713A9B85D42}" dt="2020-01-06T02:49:19.517" v="96" actId="1076"/>
        <pc:sldMkLst>
          <pc:docMk/>
          <pc:sldMk cId="759543210" sldId="493"/>
        </pc:sldMkLst>
        <pc:spChg chg="mod">
          <ac:chgData name="Kun Suo" userId="41c30799-3a2b-4880-86a3-8488be07954a" providerId="ADAL" clId="{1FDB3D2A-3F7F-3B41-94FB-3713A9B85D42}" dt="2020-01-06T02:44:28.484" v="47" actId="404"/>
          <ac:spMkLst>
            <pc:docMk/>
            <pc:sldMk cId="759543210" sldId="493"/>
            <ac:spMk id="2" creationId="{7193D8CD-8971-F442-8711-CC0CE72DC958}"/>
          </ac:spMkLst>
        </pc:spChg>
        <pc:spChg chg="del">
          <ac:chgData name="Kun Suo" userId="41c30799-3a2b-4880-86a3-8488be07954a" providerId="ADAL" clId="{1FDB3D2A-3F7F-3B41-94FB-3713A9B85D42}" dt="2020-01-06T02:45:54.723" v="48" actId="478"/>
          <ac:spMkLst>
            <pc:docMk/>
            <pc:sldMk cId="759543210" sldId="493"/>
            <ac:spMk id="5" creationId="{C86FF2E4-B753-AD48-A89D-482E417E5AD8}"/>
          </ac:spMkLst>
        </pc:spChg>
        <pc:spChg chg="add mod">
          <ac:chgData name="Kun Suo" userId="41c30799-3a2b-4880-86a3-8488be07954a" providerId="ADAL" clId="{1FDB3D2A-3F7F-3B41-94FB-3713A9B85D42}" dt="2020-01-06T02:48:52.650" v="75" actId="1076"/>
          <ac:spMkLst>
            <pc:docMk/>
            <pc:sldMk cId="759543210" sldId="493"/>
            <ac:spMk id="7" creationId="{C733AE82-B1A5-294B-95B3-4D3D4D0EE11B}"/>
          </ac:spMkLst>
        </pc:spChg>
        <pc:spChg chg="add mod">
          <ac:chgData name="Kun Suo" userId="41c30799-3a2b-4880-86a3-8488be07954a" providerId="ADAL" clId="{1FDB3D2A-3F7F-3B41-94FB-3713A9B85D42}" dt="2020-01-06T02:48:57.687" v="76" actId="1076"/>
          <ac:spMkLst>
            <pc:docMk/>
            <pc:sldMk cId="759543210" sldId="493"/>
            <ac:spMk id="9" creationId="{E5072CF7-48BC-9340-BDCF-7F28A1F295DA}"/>
          </ac:spMkLst>
        </pc:spChg>
        <pc:spChg chg="add mod">
          <ac:chgData name="Kun Suo" userId="41c30799-3a2b-4880-86a3-8488be07954a" providerId="ADAL" clId="{1FDB3D2A-3F7F-3B41-94FB-3713A9B85D42}" dt="2020-01-06T02:49:19.517" v="96" actId="1076"/>
          <ac:spMkLst>
            <pc:docMk/>
            <pc:sldMk cId="759543210" sldId="493"/>
            <ac:spMk id="11" creationId="{352ED06A-5DF1-7649-89B9-6843689BA4B2}"/>
          </ac:spMkLst>
        </pc:spChg>
        <pc:picChg chg="add mod">
          <ac:chgData name="Kun Suo" userId="41c30799-3a2b-4880-86a3-8488be07954a" providerId="ADAL" clId="{1FDB3D2A-3F7F-3B41-94FB-3713A9B85D42}" dt="2020-01-06T02:48:52.650" v="75" actId="1076"/>
          <ac:picMkLst>
            <pc:docMk/>
            <pc:sldMk cId="759543210" sldId="493"/>
            <ac:picMk id="6" creationId="{AB495917-6C39-E34A-B891-57821A91300E}"/>
          </ac:picMkLst>
        </pc:picChg>
        <pc:picChg chg="add mod">
          <ac:chgData name="Kun Suo" userId="41c30799-3a2b-4880-86a3-8488be07954a" providerId="ADAL" clId="{1FDB3D2A-3F7F-3B41-94FB-3713A9B85D42}" dt="2020-01-06T02:48:57.687" v="76" actId="1076"/>
          <ac:picMkLst>
            <pc:docMk/>
            <pc:sldMk cId="759543210" sldId="493"/>
            <ac:picMk id="8" creationId="{9A38EAE8-E801-EB49-AE1A-A526387AE432}"/>
          </ac:picMkLst>
        </pc:picChg>
        <pc:picChg chg="add mod">
          <ac:chgData name="Kun Suo" userId="41c30799-3a2b-4880-86a3-8488be07954a" providerId="ADAL" clId="{1FDB3D2A-3F7F-3B41-94FB-3713A9B85D42}" dt="2020-01-06T02:49:02.957" v="77" actId="1076"/>
          <ac:picMkLst>
            <pc:docMk/>
            <pc:sldMk cId="759543210" sldId="493"/>
            <ac:picMk id="10" creationId="{BB1C7E21-D76A-2041-84A2-8B2718A461F9}"/>
          </ac:picMkLst>
        </pc:picChg>
      </pc:sldChg>
      <pc:sldChg chg="addSp delSp modSp add">
        <pc:chgData name="Kun Suo" userId="41c30799-3a2b-4880-86a3-8488be07954a" providerId="ADAL" clId="{1FDB3D2A-3F7F-3B41-94FB-3713A9B85D42}" dt="2020-01-06T02:59:40.282" v="175" actId="120"/>
        <pc:sldMkLst>
          <pc:docMk/>
          <pc:sldMk cId="2194022289" sldId="494"/>
        </pc:sldMkLst>
        <pc:spChg chg="mod">
          <ac:chgData name="Kun Suo" userId="41c30799-3a2b-4880-86a3-8488be07954a" providerId="ADAL" clId="{1FDB3D2A-3F7F-3B41-94FB-3713A9B85D42}" dt="2020-01-06T02:59:40.282" v="175" actId="120"/>
          <ac:spMkLst>
            <pc:docMk/>
            <pc:sldMk cId="2194022289" sldId="494"/>
            <ac:spMk id="2" creationId="{482F2100-25E0-4B4F-A3B7-A3906DF1F46D}"/>
          </ac:spMkLst>
        </pc:spChg>
        <pc:spChg chg="del">
          <ac:chgData name="Kun Suo" userId="41c30799-3a2b-4880-86a3-8488be07954a" providerId="ADAL" clId="{1FDB3D2A-3F7F-3B41-94FB-3713A9B85D42}" dt="2020-01-06T02:56:31.445" v="113" actId="478"/>
          <ac:spMkLst>
            <pc:docMk/>
            <pc:sldMk cId="2194022289" sldId="494"/>
            <ac:spMk id="5" creationId="{B6B9E1B6-03F7-4243-AFF3-D4BA75BDB2A3}"/>
          </ac:spMkLst>
        </pc:spChg>
        <pc:spChg chg="add mod">
          <ac:chgData name="Kun Suo" userId="41c30799-3a2b-4880-86a3-8488be07954a" providerId="ADAL" clId="{1FDB3D2A-3F7F-3B41-94FB-3713A9B85D42}" dt="2020-01-06T02:59:21.147" v="173" actId="1076"/>
          <ac:spMkLst>
            <pc:docMk/>
            <pc:sldMk cId="2194022289" sldId="494"/>
            <ac:spMk id="6" creationId="{8420957B-7E27-6149-91CA-065B4D525E66}"/>
          </ac:spMkLst>
        </pc:spChg>
        <pc:picChg chg="add mod modCrop">
          <ac:chgData name="Kun Suo" userId="41c30799-3a2b-4880-86a3-8488be07954a" providerId="ADAL" clId="{1FDB3D2A-3F7F-3B41-94FB-3713A9B85D42}" dt="2020-01-06T02:58:40.404" v="135" actId="1076"/>
          <ac:picMkLst>
            <pc:docMk/>
            <pc:sldMk cId="2194022289" sldId="494"/>
            <ac:picMk id="7" creationId="{0CD77286-F03F-D643-B2BB-C38E39F997A9}"/>
          </ac:picMkLst>
        </pc:picChg>
        <pc:picChg chg="add mod modCrop">
          <ac:chgData name="Kun Suo" userId="41c30799-3a2b-4880-86a3-8488be07954a" providerId="ADAL" clId="{1FDB3D2A-3F7F-3B41-94FB-3713A9B85D42}" dt="2020-01-06T02:58:38.369" v="134" actId="1076"/>
          <ac:picMkLst>
            <pc:docMk/>
            <pc:sldMk cId="2194022289" sldId="494"/>
            <ac:picMk id="8" creationId="{31A75480-D1FC-FE4C-8641-261C1D68EF01}"/>
          </ac:picMkLst>
        </pc:picChg>
      </pc:sldChg>
    </pc:docChg>
  </pc:docChgLst>
  <pc:docChgLst>
    <pc:chgData name="Kun Suo" userId="41c30799-3a2b-4880-86a3-8488be07954a" providerId="ADAL" clId="{0C2EE327-732C-8248-8DBD-42C839C9A573}"/>
    <pc:docChg chg="undo custSel addSld delSld modSld sldOrd">
      <pc:chgData name="Kun Suo" userId="41c30799-3a2b-4880-86a3-8488be07954a" providerId="ADAL" clId="{0C2EE327-732C-8248-8DBD-42C839C9A573}" dt="2019-12-20T01:45:30.045" v="1108" actId="20577"/>
      <pc:docMkLst>
        <pc:docMk/>
      </pc:docMkLst>
      <pc:sldChg chg="modSp">
        <pc:chgData name="Kun Suo" userId="41c30799-3a2b-4880-86a3-8488be07954a" providerId="ADAL" clId="{0C2EE327-732C-8248-8DBD-42C839C9A573}" dt="2019-12-20T00:49:18.089" v="189" actId="20577"/>
        <pc:sldMkLst>
          <pc:docMk/>
          <pc:sldMk cId="0" sldId="256"/>
        </pc:sldMkLst>
        <pc:spChg chg="mod">
          <ac:chgData name="Kun Suo" userId="41c30799-3a2b-4880-86a3-8488be07954a" providerId="ADAL" clId="{0C2EE327-732C-8248-8DBD-42C839C9A573}" dt="2019-12-20T00:49:18.089" v="189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2270635601" sldId="431"/>
        </pc:sldMkLst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270635601" sldId="431"/>
            <ac:spMk id="9" creationId="{667238CA-03CC-F740-B711-44A6A4F270C7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1" creationId="{2D08ADBB-3C7D-EC40-836E-2BC63925C6FF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2" creationId="{2422F3A0-9476-3243-8D3F-C25647619450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3" creationId="{4CEA6AD8-F9C0-B943-B9CC-CDCA10BE420E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697030192" sldId="43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697030192" sldId="43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5:02.569" v="530" actId="15"/>
          <ac:spMkLst>
            <pc:docMk/>
            <pc:sldMk cId="3697030192" sldId="434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697030192" sldId="434"/>
            <ac:spMk id="7" creationId="{F5D40935-A227-194A-B12A-8EEAEDA33829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048926907" sldId="435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048926907" sldId="435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048926907" sldId="435"/>
            <ac:spMk id="8" creationId="{72086F9B-D4E2-AC40-8796-CE038F5CA687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78050729" sldId="436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78050729" sldId="436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09.680" v="541" actId="20577"/>
          <ac:spMkLst>
            <pc:docMk/>
            <pc:sldMk cId="1678050729" sldId="436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78050729" sldId="436"/>
            <ac:spMk id="7" creationId="{F74C6486-81D2-E848-8888-1471D1466F34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518512423" sldId="437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518512423" sldId="437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58.202" v="546" actId="20577"/>
          <ac:spMkLst>
            <pc:docMk/>
            <pc:sldMk cId="2518512423" sldId="437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518512423" sldId="437"/>
            <ac:spMk id="7" creationId="{6348BDD8-6D4D-0E47-A603-D7B19C44BB1B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4176605968" sldId="449"/>
        </pc:sldMkLst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5" creationId="{00000000-0000-0000-0000-000000000000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1" creationId="{2D08ADBB-3C7D-EC40-836E-2BC63925C6FF}"/>
          </ac:spMkLst>
        </pc:spChg>
        <pc:spChg chg="add mod">
          <ac:chgData name="Kun Suo" userId="41c30799-3a2b-4880-86a3-8488be07954a" providerId="ADAL" clId="{0C2EE327-732C-8248-8DBD-42C839C9A573}" dt="2019-12-20T01:09:56.978" v="555"/>
          <ac:spMkLst>
            <pc:docMk/>
            <pc:sldMk cId="4176605968" sldId="449"/>
            <ac:spMk id="13" creationId="{8C0ED1EB-E96C-2847-B197-7DCFA110617C}"/>
          </ac:spMkLst>
        </pc:spChg>
        <pc:spChg chg="add">
          <ac:chgData name="Kun Suo" userId="41c30799-3a2b-4880-86a3-8488be07954a" providerId="ADAL" clId="{0C2EE327-732C-8248-8DBD-42C839C9A573}" dt="2019-12-20T00:51:27.378" v="195"/>
          <ac:spMkLst>
            <pc:docMk/>
            <pc:sldMk cId="4176605968" sldId="449"/>
            <ac:spMk id="14" creationId="{10F10AFE-BFC6-5E45-A500-EA4C7C383AE0}"/>
          </ac:spMkLst>
        </pc:spChg>
      </pc:sldChg>
      <pc:sldChg chg="modSp add">
        <pc:chgData name="Kun Suo" userId="41c30799-3a2b-4880-86a3-8488be07954a" providerId="ADAL" clId="{0C2EE327-732C-8248-8DBD-42C839C9A573}" dt="2019-12-20T01:10:30.224" v="557" actId="14100"/>
        <pc:sldMkLst>
          <pc:docMk/>
          <pc:sldMk cId="973808979" sldId="450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973808979" sldId="450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10:30.224" v="557" actId="14100"/>
          <ac:spMkLst>
            <pc:docMk/>
            <pc:sldMk cId="973808979" sldId="450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973808979" sldId="450"/>
            <ac:spMk id="11" creationId="{2D08ADBB-3C7D-EC40-836E-2BC63925C6FF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3798348805" sldId="451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98348805" sldId="45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4:40.140" v="277" actId="27636"/>
          <ac:spMkLst>
            <pc:docMk/>
            <pc:sldMk cId="3798348805" sldId="451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98348805" sldId="451"/>
            <ac:spMk id="11" creationId="{2D08ADBB-3C7D-EC40-836E-2BC63925C6FF}"/>
          </ac:spMkLst>
        </pc:spChg>
        <pc:picChg chg="del">
          <ac:chgData name="Kun Suo" userId="41c30799-3a2b-4880-86a3-8488be07954a" providerId="ADAL" clId="{0C2EE327-732C-8248-8DBD-42C839C9A573}" dt="2019-12-20T00:54:42.623" v="278" actId="478"/>
          <ac:picMkLst>
            <pc:docMk/>
            <pc:sldMk cId="3798348805" sldId="451"/>
            <ac:picMk id="3" creationId="{FCD44693-6607-464C-AA1E-6384EC190101}"/>
          </ac:picMkLst>
        </pc:picChg>
        <pc:picChg chg="add mod">
          <ac:chgData name="Kun Suo" userId="41c30799-3a2b-4880-86a3-8488be07954a" providerId="ADAL" clId="{0C2EE327-732C-8248-8DBD-42C839C9A573}" dt="2019-12-20T00:54:50.981" v="281" actId="1076"/>
          <ac:picMkLst>
            <pc:docMk/>
            <pc:sldMk cId="3798348805" sldId="451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041601370" sldId="452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041601370" sldId="452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11" creationId="{2D08ADBB-3C7D-EC40-836E-2BC63925C6FF}"/>
          </ac:spMkLst>
        </pc:spChg>
      </pc:sldChg>
      <pc:sldChg chg="modSp">
        <pc:chgData name="Kun Suo" userId="41c30799-3a2b-4880-86a3-8488be07954a" providerId="ADAL" clId="{0C2EE327-732C-8248-8DBD-42C839C9A573}" dt="2019-12-20T01:13:51.665" v="586"/>
        <pc:sldMkLst>
          <pc:docMk/>
          <pc:sldMk cId="2310351437" sldId="454"/>
        </pc:sldMkLst>
        <pc:spChg chg="mod">
          <ac:chgData name="Kun Suo" userId="41c30799-3a2b-4880-86a3-8488be07954a" providerId="ADAL" clId="{0C2EE327-732C-8248-8DBD-42C839C9A573}" dt="2019-12-20T01:13:51.665" v="586"/>
          <ac:spMkLst>
            <pc:docMk/>
            <pc:sldMk cId="2310351437" sldId="454"/>
            <ac:spMk id="6" creationId="{956C6534-DDD5-6447-95A6-35CE5274C440}"/>
          </ac:spMkLst>
        </pc:spChg>
      </pc:sldChg>
      <pc:sldChg chg="addSp delSp modSp add">
        <pc:chgData name="Kun Suo" userId="41c30799-3a2b-4880-86a3-8488be07954a" providerId="ADAL" clId="{0C2EE327-732C-8248-8DBD-42C839C9A573}" dt="2019-12-20T01:15:06.489" v="599" actId="1076"/>
        <pc:sldMkLst>
          <pc:docMk/>
          <pc:sldMk cId="1731705800" sldId="455"/>
        </pc:sldMkLst>
        <pc:spChg chg="mod">
          <ac:chgData name="Kun Suo" userId="41c30799-3a2b-4880-86a3-8488be07954a" providerId="ADAL" clId="{0C2EE327-732C-8248-8DBD-42C839C9A573}" dt="2019-12-20T01:14:16.873" v="592" actId="404"/>
          <ac:spMkLst>
            <pc:docMk/>
            <pc:sldMk cId="1731705800" sldId="455"/>
            <ac:spMk id="2" creationId="{9B1EE5EC-B6F3-4947-BE75-F5B015463AC4}"/>
          </ac:spMkLst>
        </pc:spChg>
        <pc:spChg chg="del">
          <ac:chgData name="Kun Suo" userId="41c30799-3a2b-4880-86a3-8488be07954a" providerId="ADAL" clId="{0C2EE327-732C-8248-8DBD-42C839C9A573}" dt="2019-12-18T02:01:38.571" v="69" actId="478"/>
          <ac:spMkLst>
            <pc:docMk/>
            <pc:sldMk cId="1731705800" sldId="455"/>
            <ac:spMk id="5" creationId="{EDCEF8B1-F518-CD46-B71A-A61FB6ED2EE3}"/>
          </ac:spMkLst>
        </pc:spChg>
        <pc:picChg chg="add mod">
          <ac:chgData name="Kun Suo" userId="41c30799-3a2b-4880-86a3-8488be07954a" providerId="ADAL" clId="{0C2EE327-732C-8248-8DBD-42C839C9A573}" dt="2019-12-20T01:15:06.489" v="599" actId="1076"/>
          <ac:picMkLst>
            <pc:docMk/>
            <pc:sldMk cId="1731705800" sldId="455"/>
            <ac:picMk id="5" creationId="{566C8572-4BC2-EF41-BBF2-123367C07AD9}"/>
          </ac:picMkLst>
        </pc:picChg>
        <pc:picChg chg="add del">
          <ac:chgData name="Kun Suo" userId="41c30799-3a2b-4880-86a3-8488be07954a" providerId="ADAL" clId="{0C2EE327-732C-8248-8DBD-42C839C9A573}" dt="2019-12-20T01:14:41.850" v="594" actId="478"/>
          <ac:picMkLst>
            <pc:docMk/>
            <pc:sldMk cId="1731705800" sldId="455"/>
            <ac:picMk id="6" creationId="{7B75506F-DD12-3441-BE5B-9E2C70033BC5}"/>
          </ac:picMkLst>
        </pc:picChg>
      </pc:sldChg>
      <pc:sldChg chg="addSp delSp modSp add ord">
        <pc:chgData name="Kun Suo" userId="41c30799-3a2b-4880-86a3-8488be07954a" providerId="ADAL" clId="{0C2EE327-732C-8248-8DBD-42C839C9A573}" dt="2019-12-20T01:16:22.207" v="609"/>
        <pc:sldMkLst>
          <pc:docMk/>
          <pc:sldMk cId="34816787" sldId="456"/>
        </pc:sldMkLst>
        <pc:spChg chg="add">
          <ac:chgData name="Kun Suo" userId="41c30799-3a2b-4880-86a3-8488be07954a" providerId="ADAL" clId="{0C2EE327-732C-8248-8DBD-42C839C9A573}" dt="2019-12-20T01:16:22.207" v="609"/>
          <ac:spMkLst>
            <pc:docMk/>
            <pc:sldMk cId="34816787" sldId="456"/>
            <ac:spMk id="8" creationId="{3B27B598-8418-3F46-9B75-7A08CC2E541C}"/>
          </ac:spMkLst>
        </pc:spChg>
        <pc:picChg chg="add mod">
          <ac:chgData name="Kun Suo" userId="41c30799-3a2b-4880-86a3-8488be07954a" providerId="ADAL" clId="{0C2EE327-732C-8248-8DBD-42C839C9A573}" dt="2019-12-20T01:15:34.417" v="604" actId="1076"/>
          <ac:picMkLst>
            <pc:docMk/>
            <pc:sldMk cId="34816787" sldId="456"/>
            <ac:picMk id="5" creationId="{05B9CD62-66DB-6C4A-B954-5E5FE39F8029}"/>
          </ac:picMkLst>
        </pc:picChg>
        <pc:picChg chg="del">
          <ac:chgData name="Kun Suo" userId="41c30799-3a2b-4880-86a3-8488be07954a" providerId="ADAL" clId="{0C2EE327-732C-8248-8DBD-42C839C9A573}" dt="2019-12-18T02:01:52.157" v="72" actId="478"/>
          <ac:picMkLst>
            <pc:docMk/>
            <pc:sldMk cId="34816787" sldId="456"/>
            <ac:picMk id="6" creationId="{7B75506F-DD12-3441-BE5B-9E2C70033BC5}"/>
          </ac:picMkLst>
        </pc:picChg>
        <pc:inkChg chg="add">
          <ac:chgData name="Kun Suo" userId="41c30799-3a2b-4880-86a3-8488be07954a" providerId="ADAL" clId="{0C2EE327-732C-8248-8DBD-42C839C9A573}" dt="2019-12-20T01:16:05.133" v="606" actId="9405"/>
          <ac:inkMkLst>
            <pc:docMk/>
            <pc:sldMk cId="34816787" sldId="456"/>
            <ac:inkMk id="6" creationId="{CA4B8565-8AFE-B94B-8E96-2944EB403918}"/>
          </ac:inkMkLst>
        </pc:inkChg>
        <pc:inkChg chg="add">
          <ac:chgData name="Kun Suo" userId="41c30799-3a2b-4880-86a3-8488be07954a" providerId="ADAL" clId="{0C2EE327-732C-8248-8DBD-42C839C9A573}" dt="2019-12-20T01:16:07.696" v="607" actId="9405"/>
          <ac:inkMkLst>
            <pc:docMk/>
            <pc:sldMk cId="34816787" sldId="456"/>
            <ac:inkMk id="7" creationId="{CAB17AA3-8584-7D49-8368-71CBFBA9D848}"/>
          </ac:inkMkLst>
        </pc:inkChg>
      </pc:sldChg>
      <pc:sldChg chg="addSp delSp modSp add">
        <pc:chgData name="Kun Suo" userId="41c30799-3a2b-4880-86a3-8488be07954a" providerId="ADAL" clId="{0C2EE327-732C-8248-8DBD-42C839C9A573}" dt="2019-12-18T02:11:23.462" v="109" actId="1076"/>
        <pc:sldMkLst>
          <pc:docMk/>
          <pc:sldMk cId="2579024978" sldId="457"/>
        </pc:sldMkLst>
        <pc:spChg chg="add mod">
          <ac:chgData name="Kun Suo" userId="41c30799-3a2b-4880-86a3-8488be07954a" providerId="ADAL" clId="{0C2EE327-732C-8248-8DBD-42C839C9A573}" dt="2019-12-18T02:11:23.462" v="109" actId="1076"/>
          <ac:spMkLst>
            <pc:docMk/>
            <pc:sldMk cId="2579024978" sldId="457"/>
            <ac:spMk id="9" creationId="{0C348A05-051C-D04C-9C4C-03A99F5CACB3}"/>
          </ac:spMkLst>
        </pc:spChg>
        <pc:picChg chg="del">
          <ac:chgData name="Kun Suo" userId="41c30799-3a2b-4880-86a3-8488be07954a" providerId="ADAL" clId="{0C2EE327-732C-8248-8DBD-42C839C9A573}" dt="2019-12-18T02:01:56.499" v="75" actId="478"/>
          <ac:picMkLst>
            <pc:docMk/>
            <pc:sldMk cId="2579024978" sldId="457"/>
            <ac:picMk id="5" creationId="{05B9CD62-66DB-6C4A-B954-5E5FE39F8029}"/>
          </ac:picMkLst>
        </pc:picChg>
        <pc:picChg chg="add mod">
          <ac:chgData name="Kun Suo" userId="41c30799-3a2b-4880-86a3-8488be07954a" providerId="ADAL" clId="{0C2EE327-732C-8248-8DBD-42C839C9A573}" dt="2019-12-18T02:02:35.083" v="77" actId="1076"/>
          <ac:picMkLst>
            <pc:docMk/>
            <pc:sldMk cId="2579024978" sldId="457"/>
            <ac:picMk id="6" creationId="{89BDA275-62F4-C34A-8610-9C51B053D728}"/>
          </ac:picMkLst>
        </pc:picChg>
        <pc:picChg chg="add del mod">
          <ac:chgData name="Kun Suo" userId="41c30799-3a2b-4880-86a3-8488be07954a" providerId="ADAL" clId="{0C2EE327-732C-8248-8DBD-42C839C9A573}" dt="2019-12-18T02:06:41.268" v="82" actId="478"/>
          <ac:picMkLst>
            <pc:docMk/>
            <pc:sldMk cId="2579024978" sldId="457"/>
            <ac:picMk id="7" creationId="{420106A2-F2B7-8949-8B1D-87D003390AE0}"/>
          </ac:picMkLst>
        </pc:picChg>
        <pc:picChg chg="add mod">
          <ac:chgData name="Kun Suo" userId="41c30799-3a2b-4880-86a3-8488be07954a" providerId="ADAL" clId="{0C2EE327-732C-8248-8DBD-42C839C9A573}" dt="2019-12-18T02:06:58.098" v="86" actId="1076"/>
          <ac:picMkLst>
            <pc:docMk/>
            <pc:sldMk cId="2579024978" sldId="457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6:01.317" v="779" actId="20577"/>
        <pc:sldMkLst>
          <pc:docMk/>
          <pc:sldMk cId="241972488" sldId="458"/>
        </pc:sldMkLst>
        <pc:spChg chg="mod">
          <ac:chgData name="Kun Suo" userId="41c30799-3a2b-4880-86a3-8488be07954a" providerId="ADAL" clId="{0C2EE327-732C-8248-8DBD-42C839C9A573}" dt="2019-12-20T01:26:01.317" v="779" actId="20577"/>
          <ac:spMkLst>
            <pc:docMk/>
            <pc:sldMk cId="241972488" sldId="458"/>
            <ac:spMk id="2" creationId="{9B1EE5EC-B6F3-4947-BE75-F5B015463AC4}"/>
          </ac:spMkLst>
        </pc:spChg>
        <pc:spChg chg="add mod">
          <ac:chgData name="Kun Suo" userId="41c30799-3a2b-4880-86a3-8488be07954a" providerId="ADAL" clId="{0C2EE327-732C-8248-8DBD-42C839C9A573}" dt="2019-12-20T01:25:52.345" v="763" actId="1076"/>
          <ac:spMkLst>
            <pc:docMk/>
            <pc:sldMk cId="241972488" sldId="458"/>
            <ac:spMk id="9" creationId="{C9D41B5A-8B2C-5342-B3A0-4FA5563E70EA}"/>
          </ac:spMkLst>
        </pc:spChg>
        <pc:picChg chg="add mod">
          <ac:chgData name="Kun Suo" userId="41c30799-3a2b-4880-86a3-8488be07954a" providerId="ADAL" clId="{0C2EE327-732C-8248-8DBD-42C839C9A573}" dt="2019-12-18T02:07:43.682" v="103" actId="1076"/>
          <ac:picMkLst>
            <pc:docMk/>
            <pc:sldMk cId="241972488" sldId="458"/>
            <ac:picMk id="5" creationId="{8076A32A-21DE-CC4F-B5D0-FD6B4975C8AA}"/>
          </ac:picMkLst>
        </pc:picChg>
        <pc:picChg chg="del">
          <ac:chgData name="Kun Suo" userId="41c30799-3a2b-4880-86a3-8488be07954a" providerId="ADAL" clId="{0C2EE327-732C-8248-8DBD-42C839C9A573}" dt="2019-12-18T02:07:40.332" v="101" actId="478"/>
          <ac:picMkLst>
            <pc:docMk/>
            <pc:sldMk cId="241972488" sldId="458"/>
            <ac:picMk id="6" creationId="{89BDA275-62F4-C34A-8610-9C51B053D728}"/>
          </ac:picMkLst>
        </pc:picChg>
        <pc:picChg chg="add mod">
          <ac:chgData name="Kun Suo" userId="41c30799-3a2b-4880-86a3-8488be07954a" providerId="ADAL" clId="{0C2EE327-732C-8248-8DBD-42C839C9A573}" dt="2019-12-20T01:25:49.713" v="762" actId="1076"/>
          <ac:picMkLst>
            <pc:docMk/>
            <pc:sldMk cId="241972488" sldId="458"/>
            <ac:picMk id="7" creationId="{572018C8-BF48-BB4B-83FF-6E899608191C}"/>
          </ac:picMkLst>
        </pc:picChg>
        <pc:picChg chg="del">
          <ac:chgData name="Kun Suo" userId="41c30799-3a2b-4880-86a3-8488be07954a" providerId="ADAL" clId="{0C2EE327-732C-8248-8DBD-42C839C9A573}" dt="2019-12-18T02:08:15.789" v="104" actId="478"/>
          <ac:picMkLst>
            <pc:docMk/>
            <pc:sldMk cId="241972488" sldId="458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7:53.473" v="795" actId="14100"/>
        <pc:sldMkLst>
          <pc:docMk/>
          <pc:sldMk cId="524978505" sldId="459"/>
        </pc:sldMkLst>
        <pc:spChg chg="mod">
          <ac:chgData name="Kun Suo" userId="41c30799-3a2b-4880-86a3-8488be07954a" providerId="ADAL" clId="{0C2EE327-732C-8248-8DBD-42C839C9A573}" dt="2019-12-20T01:26:23.651" v="780"/>
          <ac:spMkLst>
            <pc:docMk/>
            <pc:sldMk cId="524978505" sldId="459"/>
            <ac:spMk id="2" creationId="{6C93BA00-4FC2-7540-A8CB-60BE8E9BE6D0}"/>
          </ac:spMkLst>
        </pc:spChg>
        <pc:spChg chg="del">
          <ac:chgData name="Kun Suo" userId="41c30799-3a2b-4880-86a3-8488be07954a" providerId="ADAL" clId="{0C2EE327-732C-8248-8DBD-42C839C9A573}" dt="2019-12-18T02:12:33.689" v="119" actId="478"/>
          <ac:spMkLst>
            <pc:docMk/>
            <pc:sldMk cId="524978505" sldId="459"/>
            <ac:spMk id="5" creationId="{091F1F80-39CD-F242-8852-1C5141183537}"/>
          </ac:spMkLst>
        </pc:spChg>
        <pc:spChg chg="add mod">
          <ac:chgData name="Kun Suo" userId="41c30799-3a2b-4880-86a3-8488be07954a" providerId="ADAL" clId="{0C2EE327-732C-8248-8DBD-42C839C9A573}" dt="2019-12-20T01:27:53.473" v="795" actId="14100"/>
          <ac:spMkLst>
            <pc:docMk/>
            <pc:sldMk cId="524978505" sldId="459"/>
            <ac:spMk id="9" creationId="{73A7B29E-D3E3-9D40-9A73-2BB84A92D12D}"/>
          </ac:spMkLst>
        </pc:spChg>
        <pc:spChg chg="add mod">
          <ac:chgData name="Kun Suo" userId="41c30799-3a2b-4880-86a3-8488be07954a" providerId="ADAL" clId="{0C2EE327-732C-8248-8DBD-42C839C9A573}" dt="2019-12-18T02:26:13.957" v="140" actId="20577"/>
          <ac:spMkLst>
            <pc:docMk/>
            <pc:sldMk cId="524978505" sldId="459"/>
            <ac:spMk id="10" creationId="{6C042DA7-BBC6-5545-A852-0377D1027783}"/>
          </ac:spMkLst>
        </pc:spChg>
        <pc:picChg chg="add del mod">
          <ac:chgData name="Kun Suo" userId="41c30799-3a2b-4880-86a3-8488be07954a" providerId="ADAL" clId="{0C2EE327-732C-8248-8DBD-42C839C9A573}" dt="2019-12-18T02:13:25.223" v="130" actId="478"/>
          <ac:picMkLst>
            <pc:docMk/>
            <pc:sldMk cId="524978505" sldId="459"/>
            <ac:picMk id="6" creationId="{87FA4B51-092E-3344-9068-6CF14417C862}"/>
          </ac:picMkLst>
        </pc:picChg>
        <pc:picChg chg="add mod">
          <ac:chgData name="Kun Suo" userId="41c30799-3a2b-4880-86a3-8488be07954a" providerId="ADAL" clId="{0C2EE327-732C-8248-8DBD-42C839C9A573}" dt="2019-12-18T02:12:53.207" v="129" actId="1076"/>
          <ac:picMkLst>
            <pc:docMk/>
            <pc:sldMk cId="524978505" sldId="459"/>
            <ac:picMk id="7" creationId="{C4589281-5C60-4040-B364-DDA32D416BF2}"/>
          </ac:picMkLst>
        </pc:picChg>
        <pc:picChg chg="add mod">
          <ac:chgData name="Kun Suo" userId="41c30799-3a2b-4880-86a3-8488be07954a" providerId="ADAL" clId="{0C2EE327-732C-8248-8DBD-42C839C9A573}" dt="2019-12-18T02:12:50.350" v="128" actId="1076"/>
          <ac:picMkLst>
            <pc:docMk/>
            <pc:sldMk cId="524978505" sldId="459"/>
            <ac:picMk id="8" creationId="{13DC63A0-8106-3A42-B3DF-7CA32E923479}"/>
          </ac:picMkLst>
        </pc:picChg>
        <pc:picChg chg="add del mod">
          <ac:chgData name="Kun Suo" userId="41c30799-3a2b-4880-86a3-8488be07954a" providerId="ADAL" clId="{0C2EE327-732C-8248-8DBD-42C839C9A573}" dt="2019-12-18T02:26:15.198" v="141" actId="478"/>
          <ac:picMkLst>
            <pc:docMk/>
            <pc:sldMk cId="524978505" sldId="459"/>
            <ac:picMk id="9" creationId="{88AB53A2-F597-114B-92BA-E11236DF64DF}"/>
          </ac:picMkLst>
        </pc:picChg>
        <pc:picChg chg="add mod">
          <ac:chgData name="Kun Suo" userId="41c30799-3a2b-4880-86a3-8488be07954a" providerId="ADAL" clId="{0C2EE327-732C-8248-8DBD-42C839C9A573}" dt="2019-12-18T02:26:32.832" v="145" actId="1076"/>
          <ac:picMkLst>
            <pc:docMk/>
            <pc:sldMk cId="524978505" sldId="459"/>
            <ac:picMk id="11" creationId="{47CE55EA-1946-4042-A3BC-4C5E41F9C1FA}"/>
          </ac:picMkLst>
        </pc:picChg>
      </pc:sldChg>
      <pc:sldChg chg="addSp modSp add">
        <pc:chgData name="Kun Suo" userId="41c30799-3a2b-4880-86a3-8488be07954a" providerId="ADAL" clId="{0C2EE327-732C-8248-8DBD-42C839C9A573}" dt="2019-12-20T01:31:09.620" v="968" actId="1076"/>
        <pc:sldMkLst>
          <pc:docMk/>
          <pc:sldMk cId="3062188332" sldId="460"/>
        </pc:sldMkLst>
        <pc:spChg chg="mod">
          <ac:chgData name="Kun Suo" userId="41c30799-3a2b-4880-86a3-8488be07954a" providerId="ADAL" clId="{0C2EE327-732C-8248-8DBD-42C839C9A573}" dt="2019-12-20T01:28:22.674" v="796"/>
          <ac:spMkLst>
            <pc:docMk/>
            <pc:sldMk cId="3062188332" sldId="460"/>
            <ac:spMk id="2" creationId="{75C253AB-D352-5644-8EFD-E1D10FF6271C}"/>
          </ac:spMkLst>
        </pc:spChg>
        <pc:spChg chg="mod">
          <ac:chgData name="Kun Suo" userId="41c30799-3a2b-4880-86a3-8488be07954a" providerId="ADAL" clId="{0C2EE327-732C-8248-8DBD-42C839C9A573}" dt="2019-12-20T01:31:04.287" v="967" actId="20577"/>
          <ac:spMkLst>
            <pc:docMk/>
            <pc:sldMk cId="3062188332" sldId="460"/>
            <ac:spMk id="5" creationId="{1096A203-BB3C-FA48-B81F-369B8795B442}"/>
          </ac:spMkLst>
        </pc:spChg>
        <pc:picChg chg="add mod">
          <ac:chgData name="Kun Suo" userId="41c30799-3a2b-4880-86a3-8488be07954a" providerId="ADAL" clId="{0C2EE327-732C-8248-8DBD-42C839C9A573}" dt="2019-12-20T01:31:09.620" v="968" actId="1076"/>
          <ac:picMkLst>
            <pc:docMk/>
            <pc:sldMk cId="3062188332" sldId="460"/>
            <ac:picMk id="6" creationId="{C6B5E355-C497-5E42-8F22-0DD75BE5BB4E}"/>
          </ac:picMkLst>
        </pc:picChg>
        <pc:picChg chg="add mod">
          <ac:chgData name="Kun Suo" userId="41c30799-3a2b-4880-86a3-8488be07954a" providerId="ADAL" clId="{0C2EE327-732C-8248-8DBD-42C839C9A573}" dt="2019-12-20T01:29:57.778" v="811" actId="1076"/>
          <ac:picMkLst>
            <pc:docMk/>
            <pc:sldMk cId="3062188332" sldId="460"/>
            <ac:picMk id="7" creationId="{1D0D0E8E-4B26-4645-BDED-558DC5223166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2:45.133" v="989" actId="1076"/>
        <pc:sldMkLst>
          <pc:docMk/>
          <pc:sldMk cId="1541305077" sldId="461"/>
        </pc:sldMkLst>
        <pc:spChg chg="del mod">
          <ac:chgData name="Kun Suo" userId="41c30799-3a2b-4880-86a3-8488be07954a" providerId="ADAL" clId="{0C2EE327-732C-8248-8DBD-42C839C9A573}" dt="2019-12-20T01:32:35.847" v="987" actId="478"/>
          <ac:spMkLst>
            <pc:docMk/>
            <pc:sldMk cId="1541305077" sldId="461"/>
            <ac:spMk id="2" creationId="{6194D4BF-5177-AD46-BEEA-7F4531B1FB64}"/>
          </ac:spMkLst>
        </pc:spChg>
        <pc:spChg chg="del">
          <ac:chgData name="Kun Suo" userId="41c30799-3a2b-4880-86a3-8488be07954a" providerId="ADAL" clId="{0C2EE327-732C-8248-8DBD-42C839C9A573}" dt="2019-12-18T02:45:47.780" v="159" actId="478"/>
          <ac:spMkLst>
            <pc:docMk/>
            <pc:sldMk cId="1541305077" sldId="461"/>
            <ac:spMk id="5" creationId="{AFD3F941-A827-AA4D-834F-61258A6C1430}"/>
          </ac:spMkLst>
        </pc:spChg>
        <pc:spChg chg="add mod">
          <ac:chgData name="Kun Suo" userId="41c30799-3a2b-4880-86a3-8488be07954a" providerId="ADAL" clId="{0C2EE327-732C-8248-8DBD-42C839C9A573}" dt="2019-12-20T01:32:45.133" v="989" actId="1076"/>
          <ac:spMkLst>
            <pc:docMk/>
            <pc:sldMk cId="1541305077" sldId="461"/>
            <ac:spMk id="7" creationId="{1B90BF74-7D03-044F-A792-925B07DD0C0C}"/>
          </ac:spMkLst>
        </pc:spChg>
        <pc:spChg chg="add mod">
          <ac:chgData name="Kun Suo" userId="41c30799-3a2b-4880-86a3-8488be07954a" providerId="ADAL" clId="{0C2EE327-732C-8248-8DBD-42C839C9A573}" dt="2019-12-20T01:32:40.199" v="988"/>
          <ac:spMkLst>
            <pc:docMk/>
            <pc:sldMk cId="1541305077" sldId="461"/>
            <ac:spMk id="9" creationId="{0C1B468E-6E16-DF42-80A0-6BF4A68231D7}"/>
          </ac:spMkLst>
        </pc:spChg>
        <pc:picChg chg="add mod">
          <ac:chgData name="Kun Suo" userId="41c30799-3a2b-4880-86a3-8488be07954a" providerId="ADAL" clId="{0C2EE327-732C-8248-8DBD-42C839C9A573}" dt="2019-12-20T01:31:49.254" v="972" actId="1076"/>
          <ac:picMkLst>
            <pc:docMk/>
            <pc:sldMk cId="1541305077" sldId="461"/>
            <ac:picMk id="5" creationId="{5808232B-F69E-B240-882D-F188532F387E}"/>
          </ac:picMkLst>
        </pc:picChg>
        <pc:picChg chg="add mod">
          <ac:chgData name="Kun Suo" userId="41c30799-3a2b-4880-86a3-8488be07954a" providerId="ADAL" clId="{0C2EE327-732C-8248-8DBD-42C839C9A573}" dt="2019-12-18T02:45:52.343" v="162" actId="1076"/>
          <ac:picMkLst>
            <pc:docMk/>
            <pc:sldMk cId="1541305077" sldId="461"/>
            <ac:picMk id="6" creationId="{EE785A38-D45C-7846-AA1C-29E4B7E23AC9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5:18.911" v="1020" actId="14100"/>
        <pc:sldMkLst>
          <pc:docMk/>
          <pc:sldMk cId="1037252076" sldId="462"/>
        </pc:sldMkLst>
        <pc:spChg chg="mod">
          <ac:chgData name="Kun Suo" userId="41c30799-3a2b-4880-86a3-8488be07954a" providerId="ADAL" clId="{0C2EE327-732C-8248-8DBD-42C839C9A573}" dt="2019-12-20T01:33:15.528" v="990"/>
          <ac:spMkLst>
            <pc:docMk/>
            <pc:sldMk cId="1037252076" sldId="462"/>
            <ac:spMk id="2" creationId="{6194D4BF-5177-AD46-BEEA-7F4531B1FB64}"/>
          </ac:spMkLst>
        </pc:spChg>
        <pc:spChg chg="add mod">
          <ac:chgData name="Kun Suo" userId="41c30799-3a2b-4880-86a3-8488be07954a" providerId="ADAL" clId="{0C2EE327-732C-8248-8DBD-42C839C9A573}" dt="2019-12-20T01:34:06.622" v="1002" actId="14100"/>
          <ac:spMkLst>
            <pc:docMk/>
            <pc:sldMk cId="1037252076" sldId="462"/>
            <ac:spMk id="7" creationId="{7D0A3457-F7A1-D04C-B05E-3E774E1E6134}"/>
          </ac:spMkLst>
        </pc:spChg>
        <pc:spChg chg="add mod">
          <ac:chgData name="Kun Suo" userId="41c30799-3a2b-4880-86a3-8488be07954a" providerId="ADAL" clId="{0C2EE327-732C-8248-8DBD-42C839C9A573}" dt="2019-12-20T01:35:18.911" v="1020" actId="14100"/>
          <ac:spMkLst>
            <pc:docMk/>
            <pc:sldMk cId="1037252076" sldId="462"/>
            <ac:spMk id="8" creationId="{253CE2C2-B82A-2640-BCA2-82E92CBFC226}"/>
          </ac:spMkLst>
        </pc:spChg>
        <pc:picChg chg="add mod">
          <ac:chgData name="Kun Suo" userId="41c30799-3a2b-4880-86a3-8488be07954a" providerId="ADAL" clId="{0C2EE327-732C-8248-8DBD-42C839C9A573}" dt="2019-12-20T01:33:18.574" v="991" actId="1076"/>
          <ac:picMkLst>
            <pc:docMk/>
            <pc:sldMk cId="1037252076" sldId="462"/>
            <ac:picMk id="5" creationId="{E1BB9CCB-AB05-C143-AE06-C9787A9D0357}"/>
          </ac:picMkLst>
        </pc:picChg>
        <pc:picChg chg="add mod">
          <ac:chgData name="Kun Suo" userId="41c30799-3a2b-4880-86a3-8488be07954a" providerId="ADAL" clId="{0C2EE327-732C-8248-8DBD-42C839C9A573}" dt="2019-12-20T01:35:00.344" v="1014" actId="1076"/>
          <ac:picMkLst>
            <pc:docMk/>
            <pc:sldMk cId="1037252076" sldId="462"/>
            <ac:picMk id="6" creationId="{6D0D6F7A-A5E4-9E48-A254-A24DB3DFB074}"/>
          </ac:picMkLst>
        </pc:picChg>
        <pc:picChg chg="del">
          <ac:chgData name="Kun Suo" userId="41c30799-3a2b-4880-86a3-8488be07954a" providerId="ADAL" clId="{0C2EE327-732C-8248-8DBD-42C839C9A573}" dt="2019-12-18T02:46:01.585" v="164" actId="478"/>
          <ac:picMkLst>
            <pc:docMk/>
            <pc:sldMk cId="1037252076" sldId="462"/>
            <ac:picMk id="6" creationId="{EE785A38-D45C-7846-AA1C-29E4B7E23AC9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36:27.250" v="1031" actId="27918"/>
        <pc:sldMkLst>
          <pc:docMk/>
          <pc:sldMk cId="527560250" sldId="463"/>
        </pc:sldMkLst>
        <pc:spChg chg="mod">
          <ac:chgData name="Kun Suo" userId="41c30799-3a2b-4880-86a3-8488be07954a" providerId="ADAL" clId="{0C2EE327-732C-8248-8DBD-42C839C9A573}" dt="2019-12-20T01:35:33.857" v="1021"/>
          <ac:spMkLst>
            <pc:docMk/>
            <pc:sldMk cId="527560250" sldId="463"/>
            <ac:spMk id="2" creationId="{AC755E02-0F79-5144-895C-60B422099AF8}"/>
          </ac:spMkLst>
        </pc:spChg>
        <pc:spChg chg="del">
          <ac:chgData name="Kun Suo" userId="41c30799-3a2b-4880-86a3-8488be07954a" providerId="ADAL" clId="{0C2EE327-732C-8248-8DBD-42C839C9A573}" dt="2019-12-18T02:49:37.580" v="175" actId="478"/>
          <ac:spMkLst>
            <pc:docMk/>
            <pc:sldMk cId="527560250" sldId="463"/>
            <ac:spMk id="5" creationId="{ADF25407-67D1-BE49-9BE0-1193D31FC735}"/>
          </ac:spMkLst>
        </pc:spChg>
        <pc:graphicFrameChg chg="add mod">
          <ac:chgData name="Kun Suo" userId="41c30799-3a2b-4880-86a3-8488be07954a" providerId="ADAL" clId="{0C2EE327-732C-8248-8DBD-42C839C9A573}" dt="2019-12-20T01:36:01.392" v="1024" actId="14100"/>
          <ac:graphicFrameMkLst>
            <pc:docMk/>
            <pc:sldMk cId="527560250" sldId="463"/>
            <ac:graphicFrameMk id="7" creationId="{28435076-DDD2-7448-BC02-9379B073E05B}"/>
          </ac:graphicFrameMkLst>
        </pc:graphicFrameChg>
        <pc:picChg chg="add mod">
          <ac:chgData name="Kun Suo" userId="41c30799-3a2b-4880-86a3-8488be07954a" providerId="ADAL" clId="{0C2EE327-732C-8248-8DBD-42C839C9A573}" dt="2019-12-20T01:35:43.320" v="1022" actId="1076"/>
          <ac:picMkLst>
            <pc:docMk/>
            <pc:sldMk cId="527560250" sldId="463"/>
            <ac:picMk id="6" creationId="{32C58B73-BB6A-E94A-8ACD-88E0E74A9A40}"/>
          </ac:picMkLst>
        </pc:pic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1685772016" sldId="46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85772016" sldId="46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5:41.312" v="291" actId="27636"/>
          <ac:spMkLst>
            <pc:docMk/>
            <pc:sldMk cId="1685772016" sldId="464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85772016" sldId="464"/>
            <ac:spMk id="11" creationId="{2D08ADBB-3C7D-EC40-836E-2BC63925C6FF}"/>
          </ac:spMkLst>
        </pc:spChg>
        <pc:picChg chg="add mod">
          <ac:chgData name="Kun Suo" userId="41c30799-3a2b-4880-86a3-8488be07954a" providerId="ADAL" clId="{0C2EE327-732C-8248-8DBD-42C839C9A573}" dt="2019-12-20T00:55:56.788" v="295" actId="1076"/>
          <ac:picMkLst>
            <pc:docMk/>
            <pc:sldMk cId="1685772016" sldId="464"/>
            <ac:picMk id="3" creationId="{86386810-9B83-0B4B-A939-AD858D8C5321}"/>
          </ac:picMkLst>
        </pc:picChg>
        <pc:picChg chg="del">
          <ac:chgData name="Kun Suo" userId="41c30799-3a2b-4880-86a3-8488be07954a" providerId="ADAL" clId="{0C2EE327-732C-8248-8DBD-42C839C9A573}" dt="2019-12-20T00:55:51.913" v="292" actId="478"/>
          <ac:picMkLst>
            <pc:docMk/>
            <pc:sldMk cId="1685772016" sldId="464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782543758" sldId="465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82543758" sldId="465"/>
            <ac:spMk id="3" creationId="{39D40983-64E4-0F43-AF02-E1E55C9F3B95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82543758" sldId="465"/>
            <ac:spMk id="5" creationId="{EDEDF603-A334-4148-A425-860A54E61BCC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798173858" sldId="466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798173858" sldId="466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798173858" sldId="466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36.980" v="320" actId="20577"/>
          <ac:spMkLst>
            <pc:docMk/>
            <pc:sldMk cId="798173858" sldId="466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43.284" v="321" actId="478"/>
          <ac:spMkLst>
            <pc:docMk/>
            <pc:sldMk cId="798173858" sldId="466"/>
            <ac:spMk id="11" creationId="{0C8A2FB9-B9AE-AD4B-BCC7-005C26FD5B35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651120897" sldId="470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651120897" sldId="470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651120897" sldId="470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54.158" v="325" actId="20577"/>
          <ac:spMkLst>
            <pc:docMk/>
            <pc:sldMk cId="651120897" sldId="470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52.477" v="322" actId="478"/>
          <ac:spMkLst>
            <pc:docMk/>
            <pc:sldMk cId="651120897" sldId="470"/>
            <ac:spMk id="11" creationId="{0C8A2FB9-B9AE-AD4B-BCC7-005C26FD5B35}"/>
          </ac:spMkLst>
        </pc:spChg>
      </pc:sldChg>
      <pc:sldChg chg="modSp add">
        <pc:chgData name="Kun Suo" userId="41c30799-3a2b-4880-86a3-8488be07954a" providerId="ADAL" clId="{0C2EE327-732C-8248-8DBD-42C839C9A573}" dt="2019-12-20T01:13:25.745" v="585" actId="404"/>
        <pc:sldMkLst>
          <pc:docMk/>
          <pc:sldMk cId="1822136594" sldId="471"/>
        </pc:sldMkLst>
        <pc:spChg chg="mod">
          <ac:chgData name="Kun Suo" userId="41c30799-3a2b-4880-86a3-8488be07954a" providerId="ADAL" clId="{0C2EE327-732C-8248-8DBD-42C839C9A573}" dt="2019-12-20T01:13:25.745" v="585" actId="404"/>
          <ac:spMkLst>
            <pc:docMk/>
            <pc:sldMk cId="1822136594" sldId="471"/>
            <ac:spMk id="2" creationId="{30875455-6BE0-C14B-B5C5-35A26AF7048A}"/>
          </ac:spMkLst>
        </pc:spChg>
        <pc:spChg chg="mod">
          <ac:chgData name="Kun Suo" userId="41c30799-3a2b-4880-86a3-8488be07954a" providerId="ADAL" clId="{0C2EE327-732C-8248-8DBD-42C839C9A573}" dt="2019-12-20T01:00:15.798" v="346" actId="27636"/>
          <ac:spMkLst>
            <pc:docMk/>
            <pc:sldMk cId="1822136594" sldId="471"/>
            <ac:spMk id="5" creationId="{CCF3CE4A-6764-414D-96CC-AB40A51A0545}"/>
          </ac:spMkLst>
        </pc:spChg>
      </pc:sldChg>
      <pc:sldChg chg="modSp add">
        <pc:chgData name="Kun Suo" userId="41c30799-3a2b-4880-86a3-8488be07954a" providerId="ADAL" clId="{0C2EE327-732C-8248-8DBD-42C839C9A573}" dt="2019-12-20T01:01:27.304" v="403" actId="20577"/>
        <pc:sldMkLst>
          <pc:docMk/>
          <pc:sldMk cId="4278721639" sldId="472"/>
        </pc:sldMkLst>
        <pc:spChg chg="mod">
          <ac:chgData name="Kun Suo" userId="41c30799-3a2b-4880-86a3-8488be07954a" providerId="ADAL" clId="{0C2EE327-732C-8248-8DBD-42C839C9A573}" dt="2019-12-20T01:00:33.833" v="348"/>
          <ac:spMkLst>
            <pc:docMk/>
            <pc:sldMk cId="4278721639" sldId="472"/>
            <ac:spMk id="2" creationId="{24AADC6A-8DB8-7B4F-976D-4D042DF6F23B}"/>
          </ac:spMkLst>
        </pc:spChg>
        <pc:spChg chg="mod">
          <ac:chgData name="Kun Suo" userId="41c30799-3a2b-4880-86a3-8488be07954a" providerId="ADAL" clId="{0C2EE327-732C-8248-8DBD-42C839C9A573}" dt="2019-12-20T01:01:27.304" v="403" actId="20577"/>
          <ac:spMkLst>
            <pc:docMk/>
            <pc:sldMk cId="4278721639" sldId="472"/>
            <ac:spMk id="5" creationId="{B12BD9CE-3C44-BA45-9905-747D81581E22}"/>
          </ac:spMkLst>
        </pc:spChg>
      </pc:sldChg>
      <pc:sldChg chg="modSp add">
        <pc:chgData name="Kun Suo" userId="41c30799-3a2b-4880-86a3-8488be07954a" providerId="ADAL" clId="{0C2EE327-732C-8248-8DBD-42C839C9A573}" dt="2019-12-20T01:02:26.845" v="467" actId="27636"/>
        <pc:sldMkLst>
          <pc:docMk/>
          <pc:sldMk cId="380755322" sldId="473"/>
        </pc:sldMkLst>
        <pc:spChg chg="mod">
          <ac:chgData name="Kun Suo" userId="41c30799-3a2b-4880-86a3-8488be07954a" providerId="ADAL" clId="{0C2EE327-732C-8248-8DBD-42C839C9A573}" dt="2019-12-20T01:01:40.599" v="405"/>
          <ac:spMkLst>
            <pc:docMk/>
            <pc:sldMk cId="380755322" sldId="473"/>
            <ac:spMk id="2" creationId="{EE464615-A220-F240-A24F-A624AA384EA4}"/>
          </ac:spMkLst>
        </pc:spChg>
        <pc:spChg chg="mod">
          <ac:chgData name="Kun Suo" userId="41c30799-3a2b-4880-86a3-8488be07954a" providerId="ADAL" clId="{0C2EE327-732C-8248-8DBD-42C839C9A573}" dt="2019-12-20T01:02:26.845" v="467" actId="27636"/>
          <ac:spMkLst>
            <pc:docMk/>
            <pc:sldMk cId="380755322" sldId="473"/>
            <ac:spMk id="5" creationId="{C4A300A1-CC26-D04B-9141-EB11C5047826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21644614" sldId="479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21644614" sldId="479"/>
            <ac:spMk id="3" creationId="{82F82152-BC11-F74C-B0CE-CC53AD27EDCE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21644614" sldId="479"/>
            <ac:spMk id="5" creationId="{470FDB77-82D6-8344-8361-FEB081CBB561}"/>
          </ac:spMkLst>
        </pc:spChg>
      </pc:sldChg>
      <pc:sldChg chg="addSp modSp add">
        <pc:chgData name="Kun Suo" userId="41c30799-3a2b-4880-86a3-8488be07954a" providerId="ADAL" clId="{0C2EE327-732C-8248-8DBD-42C839C9A573}" dt="2019-12-20T01:16:20.720" v="608"/>
        <pc:sldMkLst>
          <pc:docMk/>
          <pc:sldMk cId="924591756" sldId="480"/>
        </pc:sldMkLst>
        <pc:spChg chg="mod">
          <ac:chgData name="Kun Suo" userId="41c30799-3a2b-4880-86a3-8488be07954a" providerId="ADAL" clId="{0C2EE327-732C-8248-8DBD-42C839C9A573}" dt="2019-12-20T01:15:18.889" v="602" actId="403"/>
          <ac:spMkLst>
            <pc:docMk/>
            <pc:sldMk cId="924591756" sldId="480"/>
            <ac:spMk id="2" creationId="{9B1EE5EC-B6F3-4947-BE75-F5B015463AC4}"/>
          </ac:spMkLst>
        </pc:spChg>
        <pc:spChg chg="add">
          <ac:chgData name="Kun Suo" userId="41c30799-3a2b-4880-86a3-8488be07954a" providerId="ADAL" clId="{0C2EE327-732C-8248-8DBD-42C839C9A573}" dt="2019-12-20T01:16:20.720" v="608"/>
          <ac:spMkLst>
            <pc:docMk/>
            <pc:sldMk cId="924591756" sldId="480"/>
            <ac:spMk id="7" creationId="{CBE00C47-60A4-0E46-B097-5E7E048168E8}"/>
          </ac:spMkLst>
        </pc:spChg>
        <pc:picChg chg="mod">
          <ac:chgData name="Kun Suo" userId="41c30799-3a2b-4880-86a3-8488be07954a" providerId="ADAL" clId="{0C2EE327-732C-8248-8DBD-42C839C9A573}" dt="2019-12-20T01:15:24.015" v="603" actId="1076"/>
          <ac:picMkLst>
            <pc:docMk/>
            <pc:sldMk cId="924591756" sldId="480"/>
            <ac:picMk id="6" creationId="{7B75506F-DD12-3441-BE5B-9E2C70033BC5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27:03.859" v="785" actId="20577"/>
        <pc:sldMkLst>
          <pc:docMk/>
          <pc:sldMk cId="837801897" sldId="481"/>
        </pc:sldMkLst>
        <pc:spChg chg="add mod">
          <ac:chgData name="Kun Suo" userId="41c30799-3a2b-4880-86a3-8488be07954a" providerId="ADAL" clId="{0C2EE327-732C-8248-8DBD-42C839C9A573}" dt="2019-12-20T01:23:32.345" v="673" actId="1076"/>
          <ac:spMkLst>
            <pc:docMk/>
            <pc:sldMk cId="837801897" sldId="481"/>
            <ac:spMk id="7" creationId="{7E9D25A9-6AEA-9740-B6C3-1BEEDA32B41F}"/>
          </ac:spMkLst>
        </pc:spChg>
        <pc:spChg chg="add mod">
          <ac:chgData name="Kun Suo" userId="41c30799-3a2b-4880-86a3-8488be07954a" providerId="ADAL" clId="{0C2EE327-732C-8248-8DBD-42C839C9A573}" dt="2019-12-20T01:25:18.756" v="750" actId="114"/>
          <ac:spMkLst>
            <pc:docMk/>
            <pc:sldMk cId="837801897" sldId="481"/>
            <ac:spMk id="10" creationId="{EDD17F0E-418E-2A48-91C5-B3443AA11452}"/>
          </ac:spMkLst>
        </pc:spChg>
        <pc:graphicFrameChg chg="add mod">
          <ac:chgData name="Kun Suo" userId="41c30799-3a2b-4880-86a3-8488be07954a" providerId="ADAL" clId="{0C2EE327-732C-8248-8DBD-42C839C9A573}" dt="2019-12-20T01:27:03.859" v="785" actId="20577"/>
          <ac:graphicFrameMkLst>
            <pc:docMk/>
            <pc:sldMk cId="837801897" sldId="481"/>
            <ac:graphicFrameMk id="5" creationId="{0BB7D773-45F6-924B-AA6D-F4B22296776A}"/>
          </ac:graphicFrameMkLst>
        </pc:graphicFrameChg>
        <pc:picChg chg="del">
          <ac:chgData name="Kun Suo" userId="41c30799-3a2b-4880-86a3-8488be07954a" providerId="ADAL" clId="{0C2EE327-732C-8248-8DBD-42C839C9A573}" dt="2019-12-20T01:18:05.676" v="611" actId="478"/>
          <ac:picMkLst>
            <pc:docMk/>
            <pc:sldMk cId="837801897" sldId="481"/>
            <ac:picMk id="6" creationId="{89BDA275-62F4-C34A-8610-9C51B053D728}"/>
          </ac:picMkLst>
        </pc:picChg>
        <pc:picChg chg="del">
          <ac:chgData name="Kun Suo" userId="41c30799-3a2b-4880-86a3-8488be07954a" providerId="ADAL" clId="{0C2EE327-732C-8248-8DBD-42C839C9A573}" dt="2019-12-20T01:18:07.198" v="612" actId="478"/>
          <ac:picMkLst>
            <pc:docMk/>
            <pc:sldMk cId="837801897" sldId="481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9:25.660" v="1058" actId="1076"/>
        <pc:sldMkLst>
          <pc:docMk/>
          <pc:sldMk cId="2979888018" sldId="482"/>
        </pc:sldMkLst>
        <pc:spChg chg="mod">
          <ac:chgData name="Kun Suo" userId="41c30799-3a2b-4880-86a3-8488be07954a" providerId="ADAL" clId="{0C2EE327-732C-8248-8DBD-42C839C9A573}" dt="2019-12-20T01:37:06.814" v="1053" actId="20577"/>
          <ac:spMkLst>
            <pc:docMk/>
            <pc:sldMk cId="2979888018" sldId="482"/>
            <ac:spMk id="2" creationId="{0ADCD2E9-DF1D-5642-95E5-97BF1C80C3BE}"/>
          </ac:spMkLst>
        </pc:spChg>
        <pc:spChg chg="del">
          <ac:chgData name="Kun Suo" userId="41c30799-3a2b-4880-86a3-8488be07954a" providerId="ADAL" clId="{0C2EE327-732C-8248-8DBD-42C839C9A573}" dt="2019-12-20T01:39:05.038" v="1054" actId="478"/>
          <ac:spMkLst>
            <pc:docMk/>
            <pc:sldMk cId="2979888018" sldId="482"/>
            <ac:spMk id="5" creationId="{36415905-516F-4446-B084-2D195D107746}"/>
          </ac:spMkLst>
        </pc:spChg>
        <pc:picChg chg="add mod">
          <ac:chgData name="Kun Suo" userId="41c30799-3a2b-4880-86a3-8488be07954a" providerId="ADAL" clId="{0C2EE327-732C-8248-8DBD-42C839C9A573}" dt="2019-12-20T01:39:25.660" v="1058" actId="1076"/>
          <ac:picMkLst>
            <pc:docMk/>
            <pc:sldMk cId="2979888018" sldId="482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0:10.757" v="1082" actId="403"/>
        <pc:sldMkLst>
          <pc:docMk/>
          <pc:sldMk cId="2233950442" sldId="483"/>
        </pc:sldMkLst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7" creationId="{007CE13F-A1BB-C346-B27E-91E085FA092E}"/>
          </ac:spMkLst>
        </pc:spChg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8" creationId="{1945B309-D46F-0D4F-88B3-8A58BCF611D9}"/>
          </ac:spMkLst>
        </pc:spChg>
        <pc:picChg chg="add mod">
          <ac:chgData name="Kun Suo" userId="41c30799-3a2b-4880-86a3-8488be07954a" providerId="ADAL" clId="{0C2EE327-732C-8248-8DBD-42C839C9A573}" dt="2019-12-20T01:40:06.475" v="1080" actId="1076"/>
          <ac:picMkLst>
            <pc:docMk/>
            <pc:sldMk cId="2233950442" sldId="483"/>
            <ac:picMk id="5" creationId="{3909E784-9E39-0341-ADC8-2CA81D57A65E}"/>
          </ac:picMkLst>
        </pc:picChg>
        <pc:picChg chg="del">
          <ac:chgData name="Kun Suo" userId="41c30799-3a2b-4880-86a3-8488be07954a" providerId="ADAL" clId="{0C2EE327-732C-8248-8DBD-42C839C9A573}" dt="2019-12-20T01:39:30.335" v="1060" actId="478"/>
          <ac:picMkLst>
            <pc:docMk/>
            <pc:sldMk cId="2233950442" sldId="483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3:37.518" v="1097" actId="1076"/>
        <pc:sldMkLst>
          <pc:docMk/>
          <pc:sldMk cId="2788976826" sldId="484"/>
        </pc:sldMkLst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7" creationId="{007CE13F-A1BB-C346-B27E-91E085FA092E}"/>
          </ac:spMkLst>
        </pc:spChg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8" creationId="{1945B309-D46F-0D4F-88B3-8A58BCF611D9}"/>
          </ac:spMkLst>
        </pc:spChg>
        <pc:spChg chg="add mod">
          <ac:chgData name="Kun Suo" userId="41c30799-3a2b-4880-86a3-8488be07954a" providerId="ADAL" clId="{0C2EE327-732C-8248-8DBD-42C839C9A573}" dt="2019-12-20T01:43:37.518" v="1097" actId="1076"/>
          <ac:spMkLst>
            <pc:docMk/>
            <pc:sldMk cId="2788976826" sldId="484"/>
            <ac:spMk id="9" creationId="{75AA58BE-D9CF-D744-9823-B70C631DAD80}"/>
          </ac:spMkLst>
        </pc:spChg>
        <pc:picChg chg="del">
          <ac:chgData name="Kun Suo" userId="41c30799-3a2b-4880-86a3-8488be07954a" providerId="ADAL" clId="{0C2EE327-732C-8248-8DBD-42C839C9A573}" dt="2019-12-20T01:42:38.295" v="1084" actId="478"/>
          <ac:picMkLst>
            <pc:docMk/>
            <pc:sldMk cId="2788976826" sldId="484"/>
            <ac:picMk id="5" creationId="{3909E784-9E39-0341-ADC8-2CA81D57A65E}"/>
          </ac:picMkLst>
        </pc:picChg>
        <pc:picChg chg="add mod">
          <ac:chgData name="Kun Suo" userId="41c30799-3a2b-4880-86a3-8488be07954a" providerId="ADAL" clId="{0C2EE327-732C-8248-8DBD-42C839C9A573}" dt="2019-12-20T01:43:27.735" v="1093" actId="1076"/>
          <ac:picMkLst>
            <pc:docMk/>
            <pc:sldMk cId="2788976826" sldId="484"/>
            <ac:picMk id="6" creationId="{7965F000-EAE9-EE49-ACF0-22C02F87E090}"/>
          </ac:picMkLst>
        </pc:picChg>
      </pc:sldChg>
      <pc:sldChg chg="modSp add">
        <pc:chgData name="Kun Suo" userId="41c30799-3a2b-4880-86a3-8488be07954a" providerId="ADAL" clId="{0C2EE327-732C-8248-8DBD-42C839C9A573}" dt="2019-12-20T01:45:30.045" v="1108" actId="20577"/>
        <pc:sldMkLst>
          <pc:docMk/>
          <pc:sldMk cId="866308254" sldId="485"/>
        </pc:sldMkLst>
        <pc:spChg chg="mod">
          <ac:chgData name="Kun Suo" userId="41c30799-3a2b-4880-86a3-8488be07954a" providerId="ADAL" clId="{0C2EE327-732C-8248-8DBD-42C839C9A573}" dt="2019-12-20T01:45:30.045" v="1108" actId="20577"/>
          <ac:spMkLst>
            <pc:docMk/>
            <pc:sldMk cId="866308254" sldId="485"/>
            <ac:spMk id="2" creationId="{730E40CF-E237-4E40-82D0-9118FF13B96F}"/>
          </ac:spMkLst>
        </pc:sp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F221BFE4-C442-EB46-9B40-19F1417445FC}"/>
    <pc:docChg chg="custSel addSld modSld">
      <pc:chgData name="Kun Suo" userId="41c30799-3a2b-4880-86a3-8488be07954a" providerId="ADAL" clId="{F221BFE4-C442-EB46-9B40-19F1417445FC}" dt="2020-08-20T22:26:37.256" v="230" actId="208"/>
      <pc:docMkLst>
        <pc:docMk/>
      </pc:docMkLst>
      <pc:sldChg chg="modSp mod">
        <pc:chgData name="Kun Suo" userId="41c30799-3a2b-4880-86a3-8488be07954a" providerId="ADAL" clId="{F221BFE4-C442-EB46-9B40-19F1417445FC}" dt="2020-08-18T20:49:39.484" v="16" actId="20577"/>
        <pc:sldMkLst>
          <pc:docMk/>
          <pc:sldMk cId="3697030192" sldId="434"/>
        </pc:sldMkLst>
        <pc:spChg chg="mod">
          <ac:chgData name="Kun Suo" userId="41c30799-3a2b-4880-86a3-8488be07954a" providerId="ADAL" clId="{F221BFE4-C442-EB46-9B40-19F1417445FC}" dt="2020-08-18T20:49:39.484" v="16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 mod">
        <pc:chgData name="Kun Suo" userId="41c30799-3a2b-4880-86a3-8488be07954a" providerId="ADAL" clId="{F221BFE4-C442-EB46-9B40-19F1417445FC}" dt="2020-08-18T22:23:49.431" v="45" actId="20577"/>
        <pc:sldMkLst>
          <pc:docMk/>
          <pc:sldMk cId="1541305077" sldId="461"/>
        </pc:sldMkLst>
        <pc:spChg chg="mod">
          <ac:chgData name="Kun Suo" userId="41c30799-3a2b-4880-86a3-8488be07954a" providerId="ADAL" clId="{F221BFE4-C442-EB46-9B40-19F1417445FC}" dt="2020-08-18T22:23:49.431" v="45" actId="20577"/>
          <ac:spMkLst>
            <pc:docMk/>
            <pc:sldMk cId="1541305077" sldId="461"/>
            <ac:spMk id="7" creationId="{1B90BF74-7D03-044F-A792-925B07DD0C0C}"/>
          </ac:spMkLst>
        </pc:spChg>
      </pc:sldChg>
      <pc:sldChg chg="addSp modSp mod">
        <pc:chgData name="Kun Suo" userId="41c30799-3a2b-4880-86a3-8488be07954a" providerId="ADAL" clId="{F221BFE4-C442-EB46-9B40-19F1417445FC}" dt="2020-08-18T22:22:49.949" v="36" actId="1582"/>
        <pc:sldMkLst>
          <pc:docMk/>
          <pc:sldMk cId="3426638624" sldId="487"/>
        </pc:sldMkLst>
        <pc:spChg chg="mod">
          <ac:chgData name="Kun Suo" userId="41c30799-3a2b-4880-86a3-8488be07954a" providerId="ADAL" clId="{F221BFE4-C442-EB46-9B40-19F1417445FC}" dt="2020-08-18T20:52:12.383" v="33" actId="20577"/>
          <ac:spMkLst>
            <pc:docMk/>
            <pc:sldMk cId="3426638624" sldId="487"/>
            <ac:spMk id="5" creationId="{7C7AC460-7063-DF46-A335-611DD983A30C}"/>
          </ac:spMkLst>
        </pc:spChg>
        <pc:spChg chg="add mod">
          <ac:chgData name="Kun Suo" userId="41c30799-3a2b-4880-86a3-8488be07954a" providerId="ADAL" clId="{F221BFE4-C442-EB46-9B40-19F1417445FC}" dt="2020-08-18T22:22:49.949" v="36" actId="1582"/>
          <ac:spMkLst>
            <pc:docMk/>
            <pc:sldMk cId="3426638624" sldId="487"/>
            <ac:spMk id="7" creationId="{CE92D210-698E-9641-9409-7FD855C35E4E}"/>
          </ac:spMkLst>
        </pc:spChg>
      </pc:sldChg>
      <pc:sldChg chg="addSp delSp modSp mod modAnim">
        <pc:chgData name="Kun Suo" userId="41c30799-3a2b-4880-86a3-8488be07954a" providerId="ADAL" clId="{F221BFE4-C442-EB46-9B40-19F1417445FC}" dt="2020-08-20T22:26:37.256" v="230" actId="208"/>
        <pc:sldMkLst>
          <pc:docMk/>
          <pc:sldMk cId="433082708" sldId="492"/>
        </pc:sldMkLst>
        <pc:picChg chg="del">
          <ac:chgData name="Kun Suo" userId="41c30799-3a2b-4880-86a3-8488be07954a" providerId="ADAL" clId="{F221BFE4-C442-EB46-9B40-19F1417445FC}" dt="2020-08-20T22:25:12.677" v="225" actId="478"/>
          <ac:picMkLst>
            <pc:docMk/>
            <pc:sldMk cId="433082708" sldId="492"/>
            <ac:picMk id="6" creationId="{B385C61B-3BC6-8B4B-BD57-408D03BBF964}"/>
          </ac:picMkLst>
        </pc:picChg>
        <pc:picChg chg="add mod">
          <ac:chgData name="Kun Suo" userId="41c30799-3a2b-4880-86a3-8488be07954a" providerId="ADAL" clId="{F221BFE4-C442-EB46-9B40-19F1417445FC}" dt="2020-08-20T22:26:37.256" v="230" actId="208"/>
          <ac:picMkLst>
            <pc:docMk/>
            <pc:sldMk cId="433082708" sldId="492"/>
            <ac:picMk id="7" creationId="{86B1CB2E-EEFA-7D4F-8605-F7BD08F4CBBB}"/>
          </ac:picMkLst>
        </pc:picChg>
      </pc:sldChg>
      <pc:sldChg chg="addSp delSp modSp add mod">
        <pc:chgData name="Kun Suo" userId="41c30799-3a2b-4880-86a3-8488be07954a" providerId="ADAL" clId="{F221BFE4-C442-EB46-9B40-19F1417445FC}" dt="2020-08-20T22:20:42.637" v="224" actId="14100"/>
        <pc:sldMkLst>
          <pc:docMk/>
          <pc:sldMk cId="3844777577" sldId="495"/>
        </pc:sldMkLst>
        <pc:spChg chg="add mod">
          <ac:chgData name="Kun Suo" userId="41c30799-3a2b-4880-86a3-8488be07954a" providerId="ADAL" clId="{F221BFE4-C442-EB46-9B40-19F1417445FC}" dt="2020-08-20T22:17:06.194" v="57" actId="14100"/>
          <ac:spMkLst>
            <pc:docMk/>
            <pc:sldMk cId="3844777577" sldId="495"/>
            <ac:spMk id="7" creationId="{E6DBD38B-3D08-6342-963E-5792A307B51D}"/>
          </ac:spMkLst>
        </pc:spChg>
        <pc:spChg chg="add mod">
          <ac:chgData name="Kun Suo" userId="41c30799-3a2b-4880-86a3-8488be07954a" providerId="ADAL" clId="{F221BFE4-C442-EB46-9B40-19F1417445FC}" dt="2020-08-20T22:17:43.498" v="64" actId="14100"/>
          <ac:spMkLst>
            <pc:docMk/>
            <pc:sldMk cId="3844777577" sldId="495"/>
            <ac:spMk id="11" creationId="{18E38280-43E4-7543-8FA7-9509C861F643}"/>
          </ac:spMkLst>
        </pc:spChg>
        <pc:spChg chg="add mod">
          <ac:chgData name="Kun Suo" userId="41c30799-3a2b-4880-86a3-8488be07954a" providerId="ADAL" clId="{F221BFE4-C442-EB46-9B40-19F1417445FC}" dt="2020-08-20T22:19:15.135" v="155" actId="20577"/>
          <ac:spMkLst>
            <pc:docMk/>
            <pc:sldMk cId="3844777577" sldId="495"/>
            <ac:spMk id="12" creationId="{A52E2C64-F34B-C64E-9B0D-18C5355C84EC}"/>
          </ac:spMkLst>
        </pc:spChg>
        <pc:spChg chg="add mod">
          <ac:chgData name="Kun Suo" userId="41c30799-3a2b-4880-86a3-8488be07954a" providerId="ADAL" clId="{F221BFE4-C442-EB46-9B40-19F1417445FC}" dt="2020-08-20T22:20:42.637" v="224" actId="14100"/>
          <ac:spMkLst>
            <pc:docMk/>
            <pc:sldMk cId="3844777577" sldId="495"/>
            <ac:spMk id="14" creationId="{2F4ECD2B-10AF-D441-9D01-89693ED2A893}"/>
          </ac:spMkLst>
        </pc:spChg>
        <pc:spChg chg="add mod">
          <ac:chgData name="Kun Suo" userId="41c30799-3a2b-4880-86a3-8488be07954a" providerId="ADAL" clId="{F221BFE4-C442-EB46-9B40-19F1417445FC}" dt="2020-08-20T22:19:12.874" v="152" actId="1076"/>
          <ac:spMkLst>
            <pc:docMk/>
            <pc:sldMk cId="3844777577" sldId="495"/>
            <ac:spMk id="15" creationId="{1C455043-3E79-8A46-8F7C-49CEFC20B88B}"/>
          </ac:spMkLst>
        </pc:spChg>
        <pc:picChg chg="add mod">
          <ac:chgData name="Kun Suo" userId="41c30799-3a2b-4880-86a3-8488be07954a" providerId="ADAL" clId="{F221BFE4-C442-EB46-9B40-19F1417445FC}" dt="2020-08-20T22:16:38.530" v="51" actId="1076"/>
          <ac:picMkLst>
            <pc:docMk/>
            <pc:sldMk cId="3844777577" sldId="495"/>
            <ac:picMk id="5" creationId="{60B0D15B-A9A6-0E46-A8DC-B72289E25104}"/>
          </ac:picMkLst>
        </pc:picChg>
        <pc:picChg chg="del">
          <ac:chgData name="Kun Suo" userId="41c30799-3a2b-4880-86a3-8488be07954a" providerId="ADAL" clId="{F221BFE4-C442-EB46-9B40-19F1417445FC}" dt="2020-08-20T22:15:46.734" v="48" actId="478"/>
          <ac:picMkLst>
            <pc:docMk/>
            <pc:sldMk cId="3844777577" sldId="495"/>
            <ac:picMk id="6" creationId="{89BDA275-62F4-C34A-8610-9C51B053D728}"/>
          </ac:picMkLst>
        </pc:picChg>
        <pc:picChg chg="del">
          <ac:chgData name="Kun Suo" userId="41c30799-3a2b-4880-86a3-8488be07954a" providerId="ADAL" clId="{F221BFE4-C442-EB46-9B40-19F1417445FC}" dt="2020-08-20T22:15:45.266" v="47" actId="478"/>
          <ac:picMkLst>
            <pc:docMk/>
            <pc:sldMk cId="3844777577" sldId="495"/>
            <ac:picMk id="8" creationId="{7296C886-D611-DC42-BBEE-448479016914}"/>
          </ac:picMkLst>
        </pc:picChg>
        <pc:picChg chg="add mod">
          <ac:chgData name="Kun Suo" userId="41c30799-3a2b-4880-86a3-8488be07954a" providerId="ADAL" clId="{F221BFE4-C442-EB46-9B40-19F1417445FC}" dt="2020-08-20T22:17:36.626" v="61" actId="14100"/>
          <ac:picMkLst>
            <pc:docMk/>
            <pc:sldMk cId="3844777577" sldId="495"/>
            <ac:picMk id="10" creationId="{3299BDFC-EA60-E147-AC75-C6F3894E6F66}"/>
          </ac:picMkLst>
        </pc:picChg>
        <pc:picChg chg="add mod">
          <ac:chgData name="Kun Suo" userId="41c30799-3a2b-4880-86a3-8488be07954a" providerId="ADAL" clId="{F221BFE4-C442-EB46-9B40-19F1417445FC}" dt="2020-08-20T22:20:13.208" v="165" actId="1076"/>
          <ac:picMkLst>
            <pc:docMk/>
            <pc:sldMk cId="3844777577" sldId="495"/>
            <ac:picMk id="13" creationId="{7F09F4F9-AD1B-6A44-A43A-88813DCAAB0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Original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B-7C49-A6F9-886BFE32D9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Original</c:v>
                </c:pt>
                <c:pt idx="1">
                  <c:v>Temporal</c:v>
                </c:pt>
                <c:pt idx="2">
                  <c:v>Spatial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67</c:v>
                </c:pt>
                <c:pt idx="1">
                  <c:v>18.100000000000001</c:v>
                </c:pt>
                <c:pt idx="2">
                  <c:v>19.100000000000001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4F-7541-8EA5-5A9036E80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6/2/22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6/2/22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-c.org/" TargetMode="External"/><Relationship Id="rId7" Type="http://schemas.openxmlformats.org/officeDocument/2006/relationships/hyperlink" Target="https://www.tutorialspoint.com/unix/" TargetMode="External"/><Relationship Id="rId2" Type="http://schemas.openxmlformats.org/officeDocument/2006/relationships/hyperlink" Target="https://www.tutorialspoint.com/cprogramm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e.surrey.ac.uk/Teaching/Unix/" TargetMode="External"/><Relationship Id="rId5" Type="http://schemas.openxmlformats.org/officeDocument/2006/relationships/hyperlink" Target="https://ryanstutorials.net/linuxtutorial/" TargetMode="External"/><Relationship Id="rId4" Type="http://schemas.openxmlformats.org/officeDocument/2006/relationships/hyperlink" Target="https://www.cprogramming.com/tutorial/c-tutorial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buntu.com/download/deskto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B_5fqiysi4" TargetMode="External"/><Relationship Id="rId2" Type="http://schemas.openxmlformats.org/officeDocument/2006/relationships/hyperlink" Target="https://oracle-base.com/articles/vm/virtualbox-creating-a-new-v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eview.kennesaw.edu/" TargetMode="External"/><Relationship Id="rId4" Type="http://schemas.openxmlformats.org/officeDocument/2006/relationships/hyperlink" Target="https://youtu.be/GDoCrfPma2k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cai.kennesaw.edu/KSU_Codes_of_Conduct_2019-2020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.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kevinsuo/CS7172/blob/master/matrix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-opt.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code-lab.html" TargetMode="External"/><Relationship Id="rId2" Type="http://schemas.openxmlformats.org/officeDocument/2006/relationships/hyperlink" Target="https://kevinsuo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-opt2.c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unr.edu/~fredh/class/415/Nolan/matrix_multiplication/writeup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eecs.berkeley.edu/Research/Areas/CS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eKVizvYSUQ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eKVizvYSUQ?feature=oembed" TargetMode="External"/><Relationship Id="rId4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evinsuo.github.io/teaching/2021Fall/4504/clas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www.distributed-systems.net/index.php/books/distributed-systems-3rd-edition-2017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://www.e-tahtam.com/~turgaybilgin/2013-2014-guz/ParalelProgramlama/ParallelProg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cplus.com/featured-articles/top-10-applications-written-in-c-cplusplu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Introduction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E7DA-33D8-734E-B40B-235C889C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 and Linux beginners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40983-64E4-0F43-AF02-E1E55C9F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115E4-1295-CB47-B98C-B26C2760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DF603-A334-4148-A425-860A54E6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68C83-0EF5-A042-8448-4C30AF8E24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 tutorial  </a:t>
            </a:r>
          </a:p>
          <a:p>
            <a:pPr lvl="1"/>
            <a:r>
              <a:rPr lang="en-US" dirty="0">
                <a:hlinkClick r:id="rId2"/>
              </a:rPr>
              <a:t>https://www.tutorialspoint.com/cprogramming/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https://www.learn-c.org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https://www.cprogramming.com/tutorial/c-tutorial.html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Linux tutorial  </a:t>
            </a:r>
          </a:p>
          <a:p>
            <a:pPr lvl="1"/>
            <a:r>
              <a:rPr lang="en-US" dirty="0">
                <a:hlinkClick r:id="rId5"/>
              </a:rPr>
              <a:t>https://ryanstutorials.net/linuxtutorial/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http://www.ee.surrey.ac.uk/Teaching/Unix/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https://www.tutorialspoint.com/unix/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4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15534"/>
          </a:xfrm>
        </p:spPr>
        <p:txBody>
          <a:bodyPr/>
          <a:lstStyle/>
          <a:p>
            <a:r>
              <a:rPr lang="en-US" dirty="0"/>
              <a:t>Recommend project environment (local)</a:t>
            </a:r>
          </a:p>
          <a:p>
            <a:pPr lvl="1"/>
            <a:r>
              <a:rPr lang="en-US" dirty="0"/>
              <a:t>VirtualBox + Ubuntu + Linux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98B97-4686-AD45-9940-CED2E8A1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995" y="2998804"/>
            <a:ext cx="5026269" cy="3579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CCF8-D4C2-2641-A171-7677B3A3055D}"/>
              </a:ext>
            </a:extLst>
          </p:cNvPr>
          <p:cNvSpPr txBox="1"/>
          <p:nvPr/>
        </p:nvSpPr>
        <p:spPr>
          <a:xfrm>
            <a:off x="423083" y="26347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9C62-FDDE-F34F-8EEF-E61D2EC75229}"/>
              </a:ext>
            </a:extLst>
          </p:cNvPr>
          <p:cNvSpPr txBox="1"/>
          <p:nvPr/>
        </p:nvSpPr>
        <p:spPr>
          <a:xfrm>
            <a:off x="2743200" y="26347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8197-B026-BC40-A36D-D3758B879B12}"/>
              </a:ext>
            </a:extLst>
          </p:cNvPr>
          <p:cNvSpPr txBox="1"/>
          <p:nvPr/>
        </p:nvSpPr>
        <p:spPr>
          <a:xfrm>
            <a:off x="4117731" y="263473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E41E4B-32E2-2F4B-AB51-D6400D781CA0}"/>
              </a:ext>
            </a:extLst>
          </p:cNvPr>
          <p:cNvCxnSpPr>
            <a:stCxn id="8" idx="0"/>
          </p:cNvCxnSpPr>
          <p:nvPr/>
        </p:nvCxnSpPr>
        <p:spPr>
          <a:xfrm flipV="1">
            <a:off x="1257607" y="2362200"/>
            <a:ext cx="418793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CFA6E4-B2DC-834D-832B-94B29451A9A8}"/>
              </a:ext>
            </a:extLst>
          </p:cNvPr>
          <p:cNvCxnSpPr>
            <a:cxnSpLocks/>
          </p:cNvCxnSpPr>
          <p:nvPr/>
        </p:nvCxnSpPr>
        <p:spPr>
          <a:xfrm flipV="1">
            <a:off x="3148216" y="2362200"/>
            <a:ext cx="0" cy="286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98D37-265D-4A4D-9C5E-4D3E42A6489B}"/>
              </a:ext>
            </a:extLst>
          </p:cNvPr>
          <p:cNvCxnSpPr>
            <a:cxnSpLocks/>
          </p:cNvCxnSpPr>
          <p:nvPr/>
        </p:nvCxnSpPr>
        <p:spPr>
          <a:xfrm flipH="1" flipV="1">
            <a:off x="4483889" y="2362200"/>
            <a:ext cx="337601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2029-FB9D-754A-95B6-96533531F969}"/>
              </a:ext>
            </a:extLst>
          </p:cNvPr>
          <p:cNvSpPr/>
          <p:nvPr/>
        </p:nvSpPr>
        <p:spPr>
          <a:xfrm>
            <a:off x="314811" y="3059668"/>
            <a:ext cx="177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https://www.virtualbox.org/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DC927-924A-8F4E-9DCE-CC50A6D653C0}"/>
              </a:ext>
            </a:extLst>
          </p:cNvPr>
          <p:cNvSpPr/>
          <p:nvPr/>
        </p:nvSpPr>
        <p:spPr>
          <a:xfrm>
            <a:off x="2382932" y="3036819"/>
            <a:ext cx="1636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https://ubuntu.com/download/desktop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73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53000"/>
          </a:xfrm>
        </p:spPr>
        <p:txBody>
          <a:bodyPr>
            <a:normAutofit fontScale="92500"/>
          </a:bodyPr>
          <a:lstStyle/>
          <a:p>
            <a:r>
              <a:rPr lang="en-US" dirty="0"/>
              <a:t>Recommend project environment (local)</a:t>
            </a:r>
          </a:p>
          <a:p>
            <a:pPr lvl="1"/>
            <a:r>
              <a:rPr lang="en-US" dirty="0"/>
              <a:t>VirtualBox + Ubuntu + Linux </a:t>
            </a:r>
          </a:p>
          <a:p>
            <a:r>
              <a:rPr lang="en-US" dirty="0"/>
              <a:t>New to VirtualBox?</a:t>
            </a:r>
          </a:p>
          <a:p>
            <a:pPr lvl="1"/>
            <a:r>
              <a:rPr lang="en-US" dirty="0">
                <a:hlinkClick r:id="rId2"/>
              </a:rPr>
              <a:t>https://oracle-base.com/articles/vm/virtualbox-creating-a-new-vm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https://www.youtube.com/watch?v=sB_5fqiysi4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https://youtu.be/GDoCrfPma2k</a:t>
            </a:r>
            <a:r>
              <a:rPr lang="en-US" dirty="0"/>
              <a:t> (MacOS)</a:t>
            </a:r>
          </a:p>
          <a:p>
            <a:r>
              <a:rPr lang="en-US" dirty="0"/>
              <a:t>You can access to VMs in KSU data centers (cloud) through </a:t>
            </a:r>
            <a:r>
              <a:rPr lang="en-US" dirty="0">
                <a:hlinkClick r:id="rId5"/>
              </a:rPr>
              <a:t>https://cseview.kennesaw.edu/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username: administration; password: </a:t>
            </a:r>
            <a:r>
              <a:rPr lang="en-US" dirty="0" err="1"/>
              <a:t>linuxadmin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20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5455-6BE0-C14B-B5C5-35A26AF7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458200" cy="990600"/>
          </a:xfrm>
        </p:spPr>
        <p:txBody>
          <a:bodyPr>
            <a:noAutofit/>
          </a:bodyPr>
          <a:lstStyle/>
          <a:p>
            <a:r>
              <a:rPr lang="en-US" sz="3200" dirty="0"/>
              <a:t>Why study parallel and distributed computation?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33974-A940-1847-B148-F9A669589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6C7A0-A9B7-6C44-B48C-9B3883FF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F3CE4A-6764-414D-96CC-AB40A51A054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Most computer systems today are a certain form of distributed systems </a:t>
            </a:r>
          </a:p>
          <a:p>
            <a:pPr lvl="1"/>
            <a:r>
              <a:rPr lang="en-US" dirty="0"/>
              <a:t>Internet, datacenters, super computers, mobile devices </a:t>
            </a:r>
          </a:p>
          <a:p>
            <a:endParaRPr lang="en-US" dirty="0"/>
          </a:p>
          <a:p>
            <a:r>
              <a:rPr lang="en-US" dirty="0"/>
              <a:t>To learn useful techniques to build large systems</a:t>
            </a:r>
          </a:p>
          <a:p>
            <a:pPr lvl="1"/>
            <a:r>
              <a:rPr lang="en-US" dirty="0"/>
              <a:t>A system with 10,000 nodes is different from one with 100 nodes</a:t>
            </a:r>
          </a:p>
          <a:p>
            <a:endParaRPr lang="en-US" dirty="0"/>
          </a:p>
          <a:p>
            <a:r>
              <a:rPr lang="en-US" dirty="0"/>
              <a:t>How to deal with imperfections</a:t>
            </a:r>
          </a:p>
          <a:p>
            <a:pPr lvl="1"/>
            <a:r>
              <a:rPr lang="en-US" dirty="0"/>
              <a:t>Machines can fail; network is slow; topology is not flat</a:t>
            </a:r>
          </a:p>
        </p:txBody>
      </p:sp>
    </p:spTree>
    <p:extLst>
      <p:ext uri="{BB962C8B-B14F-4D97-AF65-F5344CB8AC3E}">
        <p14:creationId xmlns:p14="http://schemas.microsoft.com/office/powerpoint/2010/main" val="182213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DC6A-8DB8-7B4F-976D-4D042DF6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learn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4BB8E-EC6D-7044-A286-2B9E8246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AE509-4568-834B-B3B9-F55A0D5D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2BD9CE-3C44-BA45-9905-747D81581E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Library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r>
              <a:rPr lang="en-US" dirty="0"/>
              <a:t>Architectures</a:t>
            </a:r>
          </a:p>
          <a:p>
            <a:r>
              <a:rPr lang="en-US" dirty="0"/>
              <a:t>Processes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Synchronization</a:t>
            </a:r>
          </a:p>
          <a:p>
            <a:r>
              <a:rPr lang="en-US" dirty="0"/>
              <a:t>Consistency and replication</a:t>
            </a:r>
          </a:p>
          <a:p>
            <a:r>
              <a:rPr lang="en-US" dirty="0"/>
              <a:t>Fault tolerance and reliability</a:t>
            </a:r>
          </a:p>
          <a:p>
            <a:r>
              <a:rPr lang="en-US" dirty="0"/>
              <a:t>Distributed file systems, distributed scheduling systems, …</a:t>
            </a:r>
          </a:p>
        </p:txBody>
      </p:sp>
    </p:spTree>
    <p:extLst>
      <p:ext uri="{BB962C8B-B14F-4D97-AF65-F5344CB8AC3E}">
        <p14:creationId xmlns:p14="http://schemas.microsoft.com/office/powerpoint/2010/main" val="4278721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4615-A220-F240-A24F-A624AA38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BC8A0-0EE8-664A-8943-8A10795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6A263-6A0F-DA40-9479-C9E9132A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A300A1-CC26-D04B-9141-EB11C50478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Familiar with popular parallel programming libraries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endParaRPr lang="en-US" dirty="0"/>
          </a:p>
          <a:p>
            <a:r>
              <a:rPr lang="en-US" dirty="0"/>
              <a:t>Familiar with fundamentals of distributed systems </a:t>
            </a:r>
          </a:p>
          <a:p>
            <a:endParaRPr lang="en-US" dirty="0"/>
          </a:p>
          <a:p>
            <a:r>
              <a:rPr lang="en-US" dirty="0"/>
              <a:t>The ability to </a:t>
            </a:r>
          </a:p>
          <a:p>
            <a:pPr lvl="1"/>
            <a:r>
              <a:rPr lang="en-US" dirty="0"/>
              <a:t>Evaluate the performance of parallel and distributed systems </a:t>
            </a:r>
          </a:p>
          <a:p>
            <a:pPr lvl="1"/>
            <a:r>
              <a:rPr lang="en-US" dirty="0"/>
              <a:t>Write simple parallel and distributed programs </a:t>
            </a:r>
          </a:p>
          <a:p>
            <a:pPr lvl="1"/>
            <a:r>
              <a:rPr lang="en-US" dirty="0"/>
              <a:t>Understand the tradeoffs in distributed system design</a:t>
            </a:r>
          </a:p>
        </p:txBody>
      </p:sp>
    </p:spTree>
    <p:extLst>
      <p:ext uri="{BB962C8B-B14F-4D97-AF65-F5344CB8AC3E}">
        <p14:creationId xmlns:p14="http://schemas.microsoft.com/office/powerpoint/2010/main" val="38075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Structure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Lectures</a:t>
            </a:r>
          </a:p>
          <a:p>
            <a:pPr lvl="1"/>
            <a:r>
              <a:rPr kumimoji="1" lang="en-US" altLang="zh-CN" dirty="0"/>
              <a:t>D2L</a:t>
            </a:r>
          </a:p>
          <a:p>
            <a:r>
              <a:rPr kumimoji="1" lang="en-US" altLang="zh-CN" dirty="0"/>
              <a:t>Projects </a:t>
            </a:r>
          </a:p>
          <a:p>
            <a:pPr lvl="1"/>
            <a:r>
              <a:rPr kumimoji="1" lang="en-US" altLang="zh-CN" dirty="0"/>
              <a:t>4 programming assignments</a:t>
            </a:r>
          </a:p>
          <a:p>
            <a:r>
              <a:rPr kumimoji="1" lang="en-US" altLang="zh-CN" dirty="0"/>
              <a:t>Exams (open books) </a:t>
            </a:r>
          </a:p>
          <a:p>
            <a:pPr lvl="1"/>
            <a:r>
              <a:rPr kumimoji="1" lang="en-US" altLang="zh-CN" dirty="0"/>
              <a:t>Midterm: online D2L, TBA.</a:t>
            </a:r>
          </a:p>
          <a:p>
            <a:pPr lvl="1"/>
            <a:r>
              <a:rPr kumimoji="1" lang="en-US" altLang="zh-CN" dirty="0"/>
              <a:t>Final: online D2L, TBA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35-A227-194A-B12A-8EEAEDA33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69703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Policy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scale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086F9B-D4E2-AC40-8796-CE038F5C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E92AA06F-B2D0-0D4A-B424-60A66AB3AA85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514600"/>
          <a:ext cx="6096000" cy="297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Percentage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Grade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90 - 100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80 - 89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70 - 79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60 - 69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Below 60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8926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Grading Policy (cont.)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percentage</a:t>
            </a:r>
          </a:p>
          <a:p>
            <a:pPr lvl="1"/>
            <a:r>
              <a:rPr kumimoji="1" lang="en-US" altLang="zh-CN" dirty="0"/>
              <a:t>Projects (x4): 40%</a:t>
            </a:r>
          </a:p>
          <a:p>
            <a:pPr lvl="1"/>
            <a:r>
              <a:rPr kumimoji="1" lang="en-US" altLang="zh-CN" dirty="0"/>
              <a:t>Presentation: 10%, including project or paper presentation</a:t>
            </a:r>
          </a:p>
          <a:p>
            <a:pPr lvl="1"/>
            <a:r>
              <a:rPr kumimoji="1" lang="en-US" altLang="zh-CN" dirty="0"/>
              <a:t>Midterm: 20%</a:t>
            </a:r>
          </a:p>
          <a:p>
            <a:pPr lvl="1"/>
            <a:r>
              <a:rPr kumimoji="1" lang="en-US" altLang="zh-CN" dirty="0"/>
              <a:t>Final exam: 30%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C6486-81D2-E848-8888-1471D146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B4A25-F481-3A40-8658-1E65141FEF92}"/>
              </a:ext>
            </a:extLst>
          </p:cNvPr>
          <p:cNvSpPr txBox="1"/>
          <p:nvPr/>
        </p:nvSpPr>
        <p:spPr>
          <a:xfrm>
            <a:off x="978580" y="5611091"/>
            <a:ext cx="71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 submission policy: late submission will </a:t>
            </a:r>
            <a:r>
              <a:rPr lang="en-US" b="1" dirty="0">
                <a:solidFill>
                  <a:schemeClr val="accent2"/>
                </a:solidFill>
              </a:rPr>
              <a:t>not be accepted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2"/>
                </a:solidFill>
              </a:rPr>
              <a:t>no credits</a:t>
            </a:r>
          </a:p>
        </p:txBody>
      </p:sp>
    </p:spTree>
    <p:extLst>
      <p:ext uri="{BB962C8B-B14F-4D97-AF65-F5344CB8AC3E}">
        <p14:creationId xmlns:p14="http://schemas.microsoft.com/office/powerpoint/2010/main" val="1678050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D40F-3599-E344-92DA-443BDEAB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82152-BC11-F74C-B0CE-CC53AD27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3AE39-8C2C-DA49-8FA7-40B97B94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FDB77-82D6-8344-8361-FEB081CB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5FB47-74D8-CD40-B22E-BFE136990E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dishonesty</a:t>
            </a:r>
          </a:p>
          <a:p>
            <a:pPr lvl="1"/>
            <a:r>
              <a:rPr lang="en-US" dirty="0"/>
              <a:t>Cheating</a:t>
            </a:r>
          </a:p>
          <a:p>
            <a:pPr lvl="1"/>
            <a:r>
              <a:rPr lang="en-US" dirty="0"/>
              <a:t>Plagiarism</a:t>
            </a:r>
          </a:p>
          <a:p>
            <a:pPr lvl="1"/>
            <a:r>
              <a:rPr lang="en-US" dirty="0"/>
              <a:t>Collusion</a:t>
            </a:r>
          </a:p>
          <a:p>
            <a:pPr lvl="1"/>
            <a:r>
              <a:rPr lang="en-US" dirty="0"/>
              <a:t>The submission for credit of any work or materials that are attributable in whole or in part to another person</a:t>
            </a:r>
          </a:p>
          <a:p>
            <a:pPr lvl="1"/>
            <a:r>
              <a:rPr lang="en-US" dirty="0"/>
              <a:t>Taking an examination for another person</a:t>
            </a:r>
          </a:p>
          <a:p>
            <a:pPr lvl="1"/>
            <a:r>
              <a:rPr lang="en-US" dirty="0"/>
              <a:t>Any act designed to give unfair advantage to a student or the attempt to commit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BFD81-A4F7-2443-89E6-74103FA2C4F0}"/>
              </a:ext>
            </a:extLst>
          </p:cNvPr>
          <p:cNvSpPr txBox="1"/>
          <p:nvPr/>
        </p:nvSpPr>
        <p:spPr>
          <a:xfrm>
            <a:off x="4953000" y="1266190"/>
            <a:ext cx="381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https://scai.kennesaw.edu/KSU_Codes_of_Conduct_2019-2020.pdf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71901-4BB6-274A-998A-282EFA11EC73}"/>
              </a:ext>
            </a:extLst>
          </p:cNvPr>
          <p:cNvSpPr txBox="1"/>
          <p:nvPr/>
        </p:nvSpPr>
        <p:spPr>
          <a:xfrm>
            <a:off x="4419601" y="2057400"/>
            <a:ext cx="4419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Receiving, attempting to receive, knowingly giving or attempting to give unauthorized assistance…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Do not upload course documents to 3</a:t>
            </a:r>
            <a:r>
              <a:rPr lang="en-US" sz="1600" baseline="30000" dirty="0">
                <a:solidFill>
                  <a:srgbClr val="FF0000"/>
                </a:solidFill>
              </a:rPr>
              <a:t>rd</a:t>
            </a:r>
            <a:r>
              <a:rPr lang="en-US" sz="1600" dirty="0">
                <a:solidFill>
                  <a:srgbClr val="FF0000"/>
                </a:solidFill>
              </a:rPr>
              <a:t> party website without author’s permission</a:t>
            </a:r>
          </a:p>
        </p:txBody>
      </p:sp>
    </p:spTree>
    <p:extLst>
      <p:ext uri="{BB962C8B-B14F-4D97-AF65-F5344CB8AC3E}">
        <p14:creationId xmlns:p14="http://schemas.microsoft.com/office/powerpoint/2010/main" val="162164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31035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Where to go for help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Ask questions in class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Ask questions outside class</a:t>
            </a:r>
          </a:p>
          <a:p>
            <a:pPr lvl="1"/>
            <a:r>
              <a:rPr kumimoji="1" lang="en-US" altLang="zh-CN" dirty="0"/>
              <a:t>Classmates and friends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Attend office hours</a:t>
            </a:r>
          </a:p>
          <a:p>
            <a:pPr lvl="1"/>
            <a:r>
              <a:rPr kumimoji="1" lang="en-US" altLang="zh-CN" dirty="0"/>
              <a:t>Send Dr. Kun Suo emails or leave me message on teams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Search on the web</a:t>
            </a:r>
          </a:p>
          <a:p>
            <a:pPr lvl="1"/>
            <a:r>
              <a:rPr kumimoji="1" lang="en-US" altLang="zh-CN" dirty="0"/>
              <a:t>Stand on the shoulder of giants</a:t>
            </a:r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8BDD8-6D4D-0E47-A603-D7B19C44B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518512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 example of parallel and distributed computation: Matrix multiplication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C8572-4BC2-EF41-BBF2-123367C0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5" y="1524000"/>
            <a:ext cx="7868130" cy="44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9CD62-66DB-6C4A-B954-5E5FE39F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524000"/>
            <a:ext cx="8775700" cy="4127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27B598-8418-3F46-9B75-7A08CC2E541C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506F-DD12-3441-BE5B-9E2C7003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983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E00C47-60A4-0E46-B097-5E7E048168E8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91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DA275-62F4-C34A-8610-9C51B053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95400"/>
            <a:ext cx="83566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6C886-D611-DC42-BBEE-44847901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95" y="4109545"/>
            <a:ext cx="2869809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https://github.com/kevinsuo/CS7172/blob/master/matrix.c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2BB83-017D-404A-AE25-8E19F7848574}"/>
              </a:ext>
            </a:extLst>
          </p:cNvPr>
          <p:cNvSpPr txBox="1"/>
          <p:nvPr/>
        </p:nvSpPr>
        <p:spPr>
          <a:xfrm>
            <a:off x="4800600" y="2590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79024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https://github.com/kevinsuo/CS7172/blob/master/matrix.c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0D15B-A9A6-0E46-A8DC-B72289E2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03" y="1281031"/>
            <a:ext cx="5281977" cy="28345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6DBD38B-3D08-6342-963E-5792A307B51D}"/>
              </a:ext>
            </a:extLst>
          </p:cNvPr>
          <p:cNvSpPr/>
          <p:nvPr/>
        </p:nvSpPr>
        <p:spPr>
          <a:xfrm>
            <a:off x="4267200" y="1828800"/>
            <a:ext cx="45720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99BDFC-EA60-E147-AC75-C6F3894E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84" y="4572000"/>
            <a:ext cx="5020652" cy="143625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8E38280-43E4-7543-8FA7-9509C861F643}"/>
              </a:ext>
            </a:extLst>
          </p:cNvPr>
          <p:cNvSpPr/>
          <p:nvPr/>
        </p:nvSpPr>
        <p:spPr>
          <a:xfrm>
            <a:off x="2671810" y="4572000"/>
            <a:ext cx="144299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E2C64-F34B-C64E-9B0D-18C5355C84EC}"/>
              </a:ext>
            </a:extLst>
          </p:cNvPr>
          <p:cNvSpPr txBox="1"/>
          <p:nvPr/>
        </p:nvSpPr>
        <p:spPr>
          <a:xfrm>
            <a:off x="3849462" y="4223906"/>
            <a:ext cx="16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2. Copy the URL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09F4F9-AD1B-6A44-A43A-88813DCAA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13514"/>
            <a:ext cx="2279650" cy="1343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4ECD2B-10AF-D441-9D01-89693ED2A893}"/>
              </a:ext>
            </a:extLst>
          </p:cNvPr>
          <p:cNvSpPr txBox="1"/>
          <p:nvPr/>
        </p:nvSpPr>
        <p:spPr>
          <a:xfrm>
            <a:off x="6096001" y="3663965"/>
            <a:ext cx="28490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3.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 URL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file.c</a:t>
            </a:r>
            <a:r>
              <a:rPr lang="en-US" b="1" dirty="0">
                <a:solidFill>
                  <a:schemeClr val="accent2"/>
                </a:solidFill>
              </a:rPr>
              <a:t> –o 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./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(if no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/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</a:p>
          <a:p>
            <a:r>
              <a:rPr lang="en-US" b="1" dirty="0">
                <a:solidFill>
                  <a:schemeClr val="accent2"/>
                </a:solidFill>
              </a:rPr>
              <a:t>$ </a:t>
            </a:r>
            <a:r>
              <a:rPr lang="en-US" b="1" dirty="0" err="1">
                <a:solidFill>
                  <a:schemeClr val="accent2"/>
                </a:solidFill>
              </a:rPr>
              <a:t>sudo</a:t>
            </a:r>
            <a:r>
              <a:rPr lang="en-US" b="1" dirty="0">
                <a:solidFill>
                  <a:schemeClr val="accent2"/>
                </a:solidFill>
              </a:rPr>
              <a:t> apt install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455043-3E79-8A46-8F7C-49CEFC20B88B}"/>
              </a:ext>
            </a:extLst>
          </p:cNvPr>
          <p:cNvSpPr txBox="1"/>
          <p:nvPr/>
        </p:nvSpPr>
        <p:spPr>
          <a:xfrm>
            <a:off x="3896984" y="166544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3844777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BB7D773-45F6-924B-AA6D-F4B2229677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0344218"/>
              </p:ext>
            </p:extLst>
          </p:nvPr>
        </p:nvGraphicFramePr>
        <p:xfrm>
          <a:off x="152400" y="1767632"/>
          <a:ext cx="48768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E9D25A9-6AEA-9740-B6C3-1BEEDA32B41F}"/>
              </a:ext>
            </a:extLst>
          </p:cNvPr>
          <p:cNvSpPr/>
          <p:nvPr/>
        </p:nvSpPr>
        <p:spPr>
          <a:xfrm>
            <a:off x="4572000" y="1498629"/>
            <a:ext cx="1981200" cy="838200"/>
          </a:xfrm>
          <a:prstGeom prst="wedgeRoundRectCallout">
            <a:avLst>
              <a:gd name="adj1" fmla="val -59579"/>
              <a:gd name="adj2" fmla="val 10425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to run it faster?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17F0E-418E-2A48-91C5-B3443AA11452}"/>
              </a:ext>
            </a:extLst>
          </p:cNvPr>
          <p:cNvSpPr txBox="1"/>
          <p:nvPr/>
        </p:nvSpPr>
        <p:spPr>
          <a:xfrm>
            <a:off x="5141066" y="3199467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in parallel </a:t>
            </a:r>
          </a:p>
        </p:txBody>
      </p:sp>
    </p:spTree>
    <p:extLst>
      <p:ext uri="{BB962C8B-B14F-4D97-AF65-F5344CB8AC3E}">
        <p14:creationId xmlns:p14="http://schemas.microsoft.com/office/powerpoint/2010/main" val="837801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2100-25E0-4B4F-A3B7-A3906DF1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it faster?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CB9CF-F0AB-CA40-8CC1-96AFDCF8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3A6-FE65-5B4F-8919-0919E3B2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957B-7E27-6149-91CA-065B4D525E66}"/>
              </a:ext>
            </a:extLst>
          </p:cNvPr>
          <p:cNvSpPr txBox="1"/>
          <p:nvPr/>
        </p:nvSpPr>
        <p:spPr>
          <a:xfrm>
            <a:off x="321682" y="2926745"/>
            <a:ext cx="3847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Reduce unnecessary steps</a:t>
            </a:r>
          </a:p>
          <a:p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2. Accelerate in parallel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77286-F03F-D643-B2BB-C38E39F99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42" b="43281"/>
          <a:stretch/>
        </p:blipFill>
        <p:spPr>
          <a:xfrm>
            <a:off x="4199238" y="4038600"/>
            <a:ext cx="462308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75480-D1FC-FE4C-8641-261C1D68E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35"/>
          <a:stretch/>
        </p:blipFill>
        <p:spPr>
          <a:xfrm>
            <a:off x="4199238" y="1625316"/>
            <a:ext cx="4614842" cy="14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22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Autofit/>
          </a:bodyPr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6A32A-21DE-CC4F-B5D0-FD6B4975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55" y="1353207"/>
            <a:ext cx="78613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018C8-BF48-BB4B-83FF-6E899608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4241377"/>
            <a:ext cx="3822700" cy="246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D41B5A-8B2C-5342-B3A0-4FA5563E70EA}"/>
              </a:ext>
            </a:extLst>
          </p:cNvPr>
          <p:cNvSpPr/>
          <p:nvPr/>
        </p:nvSpPr>
        <p:spPr>
          <a:xfrm>
            <a:off x="5099707" y="5150111"/>
            <a:ext cx="327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https://github.com/kevinsuo/CS7172/blob/master/matrix-opt.c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377FB-27B5-5344-A96A-D00E64F238DD}"/>
              </a:ext>
            </a:extLst>
          </p:cNvPr>
          <p:cNvSpPr txBox="1"/>
          <p:nvPr/>
        </p:nvSpPr>
        <p:spPr>
          <a:xfrm>
            <a:off x="4957718" y="2667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41972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BA00-4FC2-7540-A8CB-60BE8E9B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95D73-4D0D-4F4D-A833-9128BCD15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FD84C-4425-2641-A5F9-8266C519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9281-5C60-4040-B364-DDA32D41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11580"/>
            <a:ext cx="2869809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DC63A0-8106-3A42-B3DF-7CA32E92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099560"/>
            <a:ext cx="3406932" cy="2195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042DA7-BBC6-5545-A852-0377D1027783}"/>
              </a:ext>
            </a:extLst>
          </p:cNvPr>
          <p:cNvSpPr txBox="1"/>
          <p:nvPr/>
        </p:nvSpPr>
        <p:spPr>
          <a:xfrm>
            <a:off x="1603248" y="51974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E55EA-1946-4042-A3BC-4C5E41F9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12" y="2600960"/>
            <a:ext cx="4636939" cy="219583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3A7B29E-D3E3-9D40-9A73-2BB84A92D12D}"/>
              </a:ext>
            </a:extLst>
          </p:cNvPr>
          <p:cNvSpPr/>
          <p:nvPr/>
        </p:nvSpPr>
        <p:spPr>
          <a:xfrm>
            <a:off x="3200400" y="5179483"/>
            <a:ext cx="1532571" cy="567293"/>
          </a:xfrm>
          <a:prstGeom prst="wedgeRoundRectCallout">
            <a:avLst>
              <a:gd name="adj1" fmla="val -49962"/>
              <a:gd name="adj2" fmla="val -1009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3.7x</a:t>
            </a:r>
          </a:p>
        </p:txBody>
      </p:sp>
    </p:spTree>
    <p:extLst>
      <p:ext uri="{BB962C8B-B14F-4D97-AF65-F5344CB8AC3E}">
        <p14:creationId xmlns:p14="http://schemas.microsoft.com/office/powerpoint/2010/main" val="524978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 Introduction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229600" cy="51054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Kun Suo, Ph.D.</a:t>
            </a:r>
          </a:p>
          <a:p>
            <a:pPr lvl="1"/>
            <a:r>
              <a:rPr kumimoji="1" lang="en-US" altLang="zh-CN" dirty="0"/>
              <a:t>Homepage, </a:t>
            </a:r>
            <a:r>
              <a:rPr lang="en-US" dirty="0">
                <a:hlinkClick r:id="rId2"/>
              </a:rPr>
              <a:t>https://kevinsuo.github.io/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Research interests: </a:t>
            </a:r>
          </a:p>
          <a:p>
            <a:pPr lvl="1"/>
            <a:r>
              <a:rPr kumimoji="1" lang="en-US" altLang="zh-CN" dirty="0"/>
              <a:t>Cloud computing and virtualization;</a:t>
            </a:r>
          </a:p>
          <a:p>
            <a:pPr lvl="1"/>
            <a:r>
              <a:rPr kumimoji="1" lang="en-US" altLang="zh-CN" dirty="0"/>
              <a:t>Parallel and Distributed Computation, containers and 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;</a:t>
            </a:r>
          </a:p>
          <a:p>
            <a:pPr lvl="1"/>
            <a:r>
              <a:rPr kumimoji="1" lang="en-US" altLang="zh-CN" dirty="0"/>
              <a:t>Software defined network (SDN) and network function virtualization (NFV)</a:t>
            </a:r>
          </a:p>
          <a:p>
            <a:pPr lvl="1"/>
            <a:r>
              <a:rPr kumimoji="1" lang="en-US" altLang="zh-CN" dirty="0"/>
              <a:t>Big data systems and machine learning systems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Projects you may be interested in: </a:t>
            </a:r>
          </a:p>
          <a:p>
            <a:pPr lvl="1"/>
            <a:r>
              <a:rPr kumimoji="1" lang="en-US" altLang="zh-CN" dirty="0"/>
              <a:t>Several projects in Cloud &amp; Data &amp; Edge</a:t>
            </a:r>
          </a:p>
          <a:p>
            <a:pPr lvl="1"/>
            <a:r>
              <a:rPr lang="en-US" dirty="0">
                <a:hlinkClick r:id="rId3"/>
              </a:rPr>
              <a:t>https://kevinsuo.github.io/code-lab.html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B14D0-EDB3-6F4A-B0AA-E0369697C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4705350"/>
            <a:ext cx="2566307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D25AD7-2726-D34D-815E-BE0124328C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66" t="16820" r="54270" b="55716"/>
          <a:stretch/>
        </p:blipFill>
        <p:spPr>
          <a:xfrm>
            <a:off x="6629400" y="1412875"/>
            <a:ext cx="1327150" cy="132715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2422F3A0-9476-3243-8D3F-C2564761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CEA6AD8-F9C0-B943-B9CC-CDCA10BE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270635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53AB-D352-5644-8EFD-E1D10FF6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2B764-58DB-494D-8F47-25488B9B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272F3-103F-A445-9D54-8C31768A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96A203-BB3C-FA48-B81F-369B8795B44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00600" cy="4937760"/>
          </a:xfrm>
        </p:spPr>
        <p:txBody>
          <a:bodyPr/>
          <a:lstStyle/>
          <a:p>
            <a:r>
              <a:rPr lang="en-US" dirty="0"/>
              <a:t>Temporal locality</a:t>
            </a:r>
          </a:p>
          <a:p>
            <a:pPr lvl="1"/>
            <a:r>
              <a:rPr lang="en-US" dirty="0"/>
              <a:t>Every inner loop reuse the value of A[</a:t>
            </a:r>
            <a:r>
              <a:rPr lang="en-US" dirty="0" err="1"/>
              <a:t>i</a:t>
            </a:r>
            <a:r>
              <a:rPr lang="en-US" dirty="0"/>
              <a:t>, k]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Spatial locality</a:t>
            </a:r>
          </a:p>
          <a:p>
            <a:pPr lvl="1"/>
            <a:r>
              <a:rPr lang="en-US" dirty="0"/>
              <a:t>Divide the large matrix into smaller ones and put it inside the cache during 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5E355-C497-5E42-8F22-0DD75BE5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444" y="1219200"/>
            <a:ext cx="3406932" cy="2195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D0E8E-4B26-4645-BDED-558DC522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52" y="3661410"/>
            <a:ext cx="3300348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88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85A38-D45C-7846-AA1C-29E4B7E2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535"/>
            <a:ext cx="9144000" cy="491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90BF74-7D03-044F-A792-925B07DD0C0C}"/>
              </a:ext>
            </a:extLst>
          </p:cNvPr>
          <p:cNvSpPr/>
          <p:nvPr/>
        </p:nvSpPr>
        <p:spPr>
          <a:xfrm>
            <a:off x="5638800" y="1447800"/>
            <a:ext cx="335280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https://github.com/kevinsuo/CS7172/blob/master/matrix-opt2.c</a:t>
            </a:r>
            <a:endParaRPr lang="en-US" dirty="0"/>
          </a:p>
          <a:p>
            <a:r>
              <a:rPr lang="en-US" dirty="0"/>
              <a:t>N = 2000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8232B-F69E-B240-882D-F188532F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456045"/>
            <a:ext cx="2792476" cy="240014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C1B468E-6E16-DF42-80A0-6BF4A682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</p:spTree>
    <p:extLst>
      <p:ext uri="{BB962C8B-B14F-4D97-AF65-F5344CB8AC3E}">
        <p14:creationId xmlns:p14="http://schemas.microsoft.com/office/powerpoint/2010/main" val="1541305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D4BF-5177-AD46-BEEA-7F4531B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9CCB-AB05-C143-AE06-C9787A9D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8" y="1524000"/>
            <a:ext cx="6786006" cy="3970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D6F7A-A5E4-9E48-A254-A24DB3DF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772025"/>
            <a:ext cx="3124200" cy="16427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D0A3457-F7A1-D04C-B05E-3E774E1E6134}"/>
              </a:ext>
            </a:extLst>
          </p:cNvPr>
          <p:cNvSpPr/>
          <p:nvPr/>
        </p:nvSpPr>
        <p:spPr>
          <a:xfrm>
            <a:off x="2438400" y="4572000"/>
            <a:ext cx="2438400" cy="92244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253CE2C2-B82A-2640-BCA2-82E92CBFC226}"/>
              </a:ext>
            </a:extLst>
          </p:cNvPr>
          <p:cNvSpPr/>
          <p:nvPr/>
        </p:nvSpPr>
        <p:spPr>
          <a:xfrm>
            <a:off x="4724400" y="4190999"/>
            <a:ext cx="1676400" cy="542925"/>
          </a:xfrm>
          <a:prstGeom prst="curvedDownArrow">
            <a:avLst>
              <a:gd name="adj1" fmla="val 14939"/>
              <a:gd name="adj2" fmla="val 59951"/>
              <a:gd name="adj3" fmla="val 2430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252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5E02-0F79-5144-895C-60B42209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ECA44-BC13-2148-BF61-E2F87CF8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31F97-DE9B-1642-AF35-4C23FE3D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58B73-BB6A-E94A-8ACD-88E0E74A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514600"/>
            <a:ext cx="4660900" cy="208280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8435076-DDD2-7448-BC02-9379B073E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532553"/>
              </p:ext>
            </p:extLst>
          </p:nvPr>
        </p:nvGraphicFramePr>
        <p:xfrm>
          <a:off x="152400" y="1767632"/>
          <a:ext cx="38862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2756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C31E6-BE49-274B-ADE2-A95444AF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197100"/>
            <a:ext cx="7302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88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E784-9E39-0341-ADC8-2CA81D57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22375"/>
            <a:ext cx="6172200" cy="497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CE13F-A1BB-C346-B27E-91E085FA092E}"/>
              </a:ext>
            </a:extLst>
          </p:cNvPr>
          <p:cNvSpPr txBox="1"/>
          <p:nvPr/>
        </p:nvSpPr>
        <p:spPr>
          <a:xfrm>
            <a:off x="622173" y="1752600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1: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5B309-D46F-0D4F-88B3-8A58BCF611D9}"/>
              </a:ext>
            </a:extLst>
          </p:cNvPr>
          <p:cNvSpPr txBox="1"/>
          <p:nvPr/>
        </p:nvSpPr>
        <p:spPr>
          <a:xfrm>
            <a:off x="622173" y="3526909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2:</a:t>
            </a:r>
          </a:p>
        </p:txBody>
      </p:sp>
    </p:spTree>
    <p:extLst>
      <p:ext uri="{BB962C8B-B14F-4D97-AF65-F5344CB8AC3E}">
        <p14:creationId xmlns:p14="http://schemas.microsoft.com/office/powerpoint/2010/main" val="2233950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5F000-EAE9-EE49-ACF0-22C02F87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793085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AA58BE-D9CF-D744-9823-B70C631DAD80}"/>
              </a:ext>
            </a:extLst>
          </p:cNvPr>
          <p:cNvSpPr/>
          <p:nvPr/>
        </p:nvSpPr>
        <p:spPr>
          <a:xfrm>
            <a:off x="612648" y="57912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https://www.cse.unr.edu/~fredh/class/415/Nolan/matrix_multiplication/writeup.pdf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76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73FE-D11D-564C-AF50-771C8F00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643D5-70DB-054F-BA8B-1359226B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6B50-42CA-4040-A8A2-40FB3650E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805CB5-1024-DC43-B77E-56E565DCE4E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dirty="0"/>
              <a:t>Sorting on a single machine, e.g.,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1EB01-1336-9D47-8660-26B5238F1B47}"/>
              </a:ext>
            </a:extLst>
          </p:cNvPr>
          <p:cNvSpPr/>
          <p:nvPr/>
        </p:nvSpPr>
        <p:spPr>
          <a:xfrm>
            <a:off x="457200" y="2362200"/>
            <a:ext cx="838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select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from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table_b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order by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Menlo" panose="020B0609030804020204" pitchFamily="49" charset="0"/>
              </a:rPr>
              <a:t>limit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100, 10;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db.collection_b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.find()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.sort({</a:t>
            </a:r>
            <a:r>
              <a:rPr lang="en-US" dirty="0">
                <a:solidFill>
                  <a:srgbClr val="DD1144"/>
                </a:solidFill>
                <a:latin typeface="Menlo" panose="020B0609030804020204" pitchFamily="49" charset="0"/>
              </a:rPr>
              <a:t>"field_a"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:1})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.skip(100)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.limit(10);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7209E7-21B9-5548-A7E6-86CD242DF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60631"/>
              </p:ext>
            </p:extLst>
          </p:nvPr>
        </p:nvGraphicFramePr>
        <p:xfrm>
          <a:off x="3810000" y="3448692"/>
          <a:ext cx="3200400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3065266543"/>
                    </a:ext>
                  </a:extLst>
                </a:gridCol>
                <a:gridCol w="800956">
                  <a:extLst>
                    <a:ext uri="{9D8B030D-6E8A-4147-A177-3AD203B41FA5}">
                      <a16:colId xmlns:a16="http://schemas.microsoft.com/office/drawing/2014/main" val="3369634507"/>
                    </a:ext>
                  </a:extLst>
                </a:gridCol>
                <a:gridCol w="799244">
                  <a:extLst>
                    <a:ext uri="{9D8B030D-6E8A-4147-A177-3AD203B41FA5}">
                      <a16:colId xmlns:a16="http://schemas.microsoft.com/office/drawing/2014/main" val="34195607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217043710"/>
                    </a:ext>
                  </a:extLst>
                </a:gridCol>
              </a:tblGrid>
              <a:tr h="290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kern="12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+mn-ea"/>
                          <a:cs typeface="+mn-cs"/>
                        </a:rPr>
                        <a:t>field_b</a:t>
                      </a:r>
                      <a:endParaRPr kumimoji="0" lang="en-US" sz="1400" b="1" kern="12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field_c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66348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694096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9163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66375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680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308381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69933"/>
                  </a:ext>
                </a:extLst>
              </a:tr>
            </a:tbl>
          </a:graphicData>
        </a:graphic>
      </p:graphicFrame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30ABD92-1F0B-1A41-8DF0-BE624434C603}"/>
              </a:ext>
            </a:extLst>
          </p:cNvPr>
          <p:cNvSpPr/>
          <p:nvPr/>
        </p:nvSpPr>
        <p:spPr>
          <a:xfrm>
            <a:off x="7239000" y="3347040"/>
            <a:ext cx="1752600" cy="838200"/>
          </a:xfrm>
          <a:prstGeom prst="wedgeRoundRectCallout">
            <a:avLst>
              <a:gd name="adj1" fmla="val 14927"/>
              <a:gd name="adj2" fmla="val -125038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line 100 to the next 10 lines of data</a:t>
            </a:r>
          </a:p>
        </p:txBody>
      </p:sp>
    </p:spTree>
    <p:extLst>
      <p:ext uri="{BB962C8B-B14F-4D97-AF65-F5344CB8AC3E}">
        <p14:creationId xmlns:p14="http://schemas.microsoft.com/office/powerpoint/2010/main" val="1055190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99D0-226B-8A49-8004-8EC5D418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329E9-184E-C84F-A5D7-ECB63372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999B4-D53C-A342-B154-AEDBC14A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AC460-7063-DF46-A335-611DD983A3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 on a single node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AF365-FD95-0942-8D65-27E68FDC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63" y="2362200"/>
            <a:ext cx="6851073" cy="32766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92D210-698E-9641-9409-7FD855C35E4E}"/>
              </a:ext>
            </a:extLst>
          </p:cNvPr>
          <p:cNvSpPr/>
          <p:nvPr/>
        </p:nvSpPr>
        <p:spPr>
          <a:xfrm>
            <a:off x="990600" y="2286000"/>
            <a:ext cx="7006936" cy="35052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8E37C-B2ED-5E47-A40A-91AA2A44F564}"/>
              </a:ext>
            </a:extLst>
          </p:cNvPr>
          <p:cNvSpPr txBox="1"/>
          <p:nvPr/>
        </p:nvSpPr>
        <p:spPr>
          <a:xfrm>
            <a:off x="1366545" y="5345668"/>
            <a:ext cx="121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server</a:t>
            </a:r>
          </a:p>
        </p:txBody>
      </p:sp>
    </p:spTree>
    <p:extLst>
      <p:ext uri="{BB962C8B-B14F-4D97-AF65-F5344CB8AC3E}">
        <p14:creationId xmlns:p14="http://schemas.microsoft.com/office/powerpoint/2010/main" val="3426638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089C-1681-A845-B06E-F0014713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525DA-1187-5D43-8C2C-52BB0B99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92AA-673C-CA4D-B2E5-5A1C8EB2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D262AA-3260-6549-A23E-A2833895EC9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dirty="0"/>
              <a:t>If the data is too much and single node cannot hold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5F150-81F4-CF4B-969A-E40DF08F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92" y="2438401"/>
            <a:ext cx="5960533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5DDEF-1B31-7943-9B5F-6EDF8542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133030"/>
            <a:ext cx="2876550" cy="16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371599"/>
            <a:ext cx="8229600" cy="2133601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Name, program/year, where from </a:t>
            </a:r>
          </a:p>
          <a:p>
            <a:r>
              <a:rPr kumimoji="1" lang="en-US" altLang="zh-CN" dirty="0"/>
              <a:t>Your interests in Computer Science </a:t>
            </a:r>
          </a:p>
          <a:p>
            <a:r>
              <a:rPr kumimoji="1" lang="en-US" altLang="zh-CN" dirty="0"/>
              <a:t>Have you ever used or heard of distributed system? Can you name some of them? </a:t>
            </a:r>
          </a:p>
          <a:p>
            <a:endParaRPr kumimoji="1"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B6491-70E7-8746-A74F-B08FF07B4C2B}"/>
              </a:ext>
            </a:extLst>
          </p:cNvPr>
          <p:cNvSpPr/>
          <p:nvPr/>
        </p:nvSpPr>
        <p:spPr>
          <a:xfrm>
            <a:off x="591312" y="4267200"/>
            <a:ext cx="7872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 are in the online course, introduce yourself in D2L, Discussions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Self-Introduction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3F41F-4DDA-0848-8040-B3241EA84BF2}"/>
              </a:ext>
            </a:extLst>
          </p:cNvPr>
          <p:cNvSpPr/>
          <p:nvPr/>
        </p:nvSpPr>
        <p:spPr>
          <a:xfrm>
            <a:off x="6010835" y="1809997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https://www2.eecs.berkeley.edu/Research/Areas/CS/</a:t>
            </a:r>
            <a:endParaRPr lang="en-US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C0ED1EB-E96C-2847-B197-7DCFA11061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10F10AFE-BFC6-5E45-A500-EA4C7C38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17660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1A5-3F79-6E4E-A866-3927ED2F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8FF07-08F9-F946-8B62-3735E96B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83859-593D-B141-98BA-449461C2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AAF22D-37B1-4943-A28C-3A640EB5D09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093472"/>
          </a:xfrm>
        </p:spPr>
        <p:txBody>
          <a:bodyPr/>
          <a:lstStyle/>
          <a:p>
            <a:r>
              <a:rPr lang="en-US" dirty="0"/>
              <a:t>Choose a node for merge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D1EAE-5EDA-B94D-9CCA-104C4E08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3" y="3315281"/>
            <a:ext cx="4471827" cy="2744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EBB1E9-3F3E-4E48-A2B5-766280E99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59" y="2503753"/>
            <a:ext cx="4343400" cy="3520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9F84C-5F47-1E45-AB85-DF490ABD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10" y="3620081"/>
            <a:ext cx="762000" cy="31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C8E747-7139-844E-8E6B-681298AB5026}"/>
              </a:ext>
            </a:extLst>
          </p:cNvPr>
          <p:cNvSpPr txBox="1"/>
          <p:nvPr/>
        </p:nvSpPr>
        <p:spPr>
          <a:xfrm>
            <a:off x="6382786" y="3594165"/>
            <a:ext cx="70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2799812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3F99B-D1D2-0247-A5AC-E4358B8B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30F76-EC00-144C-93FC-CEE4D1BF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E83EA-BFB8-7B4B-B4A6-E0437AAB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4F8E6C-3217-3C4A-BF40-3788E0326E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7" name="Online Media 6" descr="QQ20200104-214137-HD">
            <a:hlinkClick r:id="" action="ppaction://media"/>
            <a:extLst>
              <a:ext uri="{FF2B5EF4-FFF2-40B4-BE49-F238E27FC236}">
                <a16:creationId xmlns:a16="http://schemas.microsoft.com/office/drawing/2014/main" id="{28ADAFFF-311D-2E4B-894D-489E711AA7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284828"/>
            <a:ext cx="7131263" cy="42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3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B01C-BFA0-084E-A183-46471AA1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DE667-A6E7-7344-AE90-440660EE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D4648-F07A-4049-8F16-41C11336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1FAAF0-47F5-154D-9A39-1FC1DCBCD67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>
            <a:normAutofit fontScale="92500"/>
          </a:bodyPr>
          <a:lstStyle/>
          <a:p>
            <a:r>
              <a:rPr lang="en-US" dirty="0"/>
              <a:t>How Do Request Get Processed in a Data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6425F-14C3-5F42-B9C0-44D14396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2362200"/>
            <a:ext cx="8229600" cy="42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7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5549-BE36-884B-BE73-76B8D613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B7CBD-7199-6645-85F1-D2A909F9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737C4-D2DD-8E44-9FBD-7BE71DFA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DEDB3A-9678-E245-86DA-FFC892A2FC7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Google Search Works </a:t>
            </a:r>
          </a:p>
          <a:p>
            <a:r>
              <a:rPr lang="en-US" dirty="0">
                <a:hlinkClick r:id="rId3"/>
              </a:rPr>
              <a:t>https://www.youtube.com/watch?v=0eKVizvYSUQ</a:t>
            </a:r>
            <a:endParaRPr lang="en-US" dirty="0"/>
          </a:p>
        </p:txBody>
      </p:sp>
      <p:pic>
        <p:nvPicPr>
          <p:cNvPr id="7" name="Online Media 6" descr="How Google Search Works (in 5 minutes)">
            <a:hlinkClick r:id="" action="ppaction://media"/>
            <a:extLst>
              <a:ext uri="{FF2B5EF4-FFF2-40B4-BE49-F238E27FC236}">
                <a16:creationId xmlns:a16="http://schemas.microsoft.com/office/drawing/2014/main" id="{86B1CB2E-EEFA-7D4F-8605-F7BD08F4CB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01624" y="2480437"/>
            <a:ext cx="7540752" cy="4241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308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86630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D8CD-8971-F442-8711-CC0CE72D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of parallel and distributed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45D52-9F1B-0241-BDB6-7279C4C3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8ACB3-A011-4141-91B4-E5B7110E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95917-6C39-E34A-B891-57821A913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2210"/>
            <a:ext cx="3073400" cy="172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33AE82-B1A5-294B-95B3-4D3D4D0EE11B}"/>
              </a:ext>
            </a:extLst>
          </p:cNvPr>
          <p:cNvSpPr txBox="1"/>
          <p:nvPr/>
        </p:nvSpPr>
        <p:spPr>
          <a:xfrm>
            <a:off x="1904771" y="3187461"/>
            <a:ext cx="94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38EAE8-E801-EB49-AE1A-A526387A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2" y="1278095"/>
            <a:ext cx="3092224" cy="1615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072CF7-48BC-9340-BDCF-7F28A1F295DA}"/>
              </a:ext>
            </a:extLst>
          </p:cNvPr>
          <p:cNvSpPr txBox="1"/>
          <p:nvPr/>
        </p:nvSpPr>
        <p:spPr>
          <a:xfrm>
            <a:off x="6308385" y="3204517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1C7E21-D76A-2041-84A2-8B2718A46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771" y="3836793"/>
            <a:ext cx="5397500" cy="222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2ED06A-5DF1-7649-89B9-6843689BA4B2}"/>
              </a:ext>
            </a:extLst>
          </p:cNvPr>
          <p:cNvSpPr txBox="1"/>
          <p:nvPr/>
        </p:nvSpPr>
        <p:spPr>
          <a:xfrm>
            <a:off x="4114800" y="5969961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system</a:t>
            </a:r>
          </a:p>
        </p:txBody>
      </p:sp>
    </p:spTree>
    <p:extLst>
      <p:ext uri="{BB962C8B-B14F-4D97-AF65-F5344CB8AC3E}">
        <p14:creationId xmlns:p14="http://schemas.microsoft.com/office/powerpoint/2010/main" val="75954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Information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077200" cy="509016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Instructor: Dr. Kun Suo</a:t>
            </a:r>
          </a:p>
          <a:p>
            <a:r>
              <a:rPr kumimoji="1" lang="en-US" altLang="zh-CN" dirty="0"/>
              <a:t>Office: J-318</a:t>
            </a:r>
          </a:p>
          <a:p>
            <a:r>
              <a:rPr kumimoji="1" lang="en-US" altLang="zh-CN" dirty="0"/>
              <a:t>Email: ksuo@kennesaw.edu</a:t>
            </a:r>
          </a:p>
          <a:p>
            <a:pPr lvl="1"/>
            <a:r>
              <a:rPr kumimoji="1" lang="en-US" altLang="zh-CN" dirty="0"/>
              <a:t>Only reply to e-mails that are sent from KSU student email accounts and title the course number [CS4504]</a:t>
            </a:r>
          </a:p>
          <a:p>
            <a:r>
              <a:rPr kumimoji="1" lang="en-US" altLang="zh-CN" dirty="0"/>
              <a:t>Office Hours:</a:t>
            </a:r>
          </a:p>
          <a:p>
            <a:pPr lvl="1"/>
            <a:r>
              <a:rPr kumimoji="1" lang="en-US" altLang="zh-CN" dirty="0"/>
              <a:t>Email or Microsoft Teams</a:t>
            </a:r>
          </a:p>
          <a:p>
            <a:pPr lvl="1"/>
            <a:r>
              <a:rPr kumimoji="1" lang="en-US" altLang="zh-CN" dirty="0"/>
              <a:t>By appointment</a:t>
            </a:r>
          </a:p>
          <a:p>
            <a:r>
              <a:rPr kumimoji="1" lang="en-US" altLang="zh-CN" dirty="0"/>
              <a:t>Course Materials</a:t>
            </a:r>
          </a:p>
          <a:p>
            <a:pPr lvl="1"/>
            <a:r>
              <a:rPr kumimoji="1" lang="en-US" altLang="zh-CN" dirty="0"/>
              <a:t>Homework assignments, lecture slides, and other materials will be posted in the webpage (</a:t>
            </a:r>
            <a:r>
              <a:rPr lang="en-US" dirty="0">
                <a:hlinkClick r:id="rId2"/>
              </a:rPr>
              <a:t>https://kevinsuo.github.io/teaching/2021Fall/4504/class.html</a:t>
            </a:r>
            <a:r>
              <a:rPr kumimoji="1" lang="en-US" altLang="zh-CN" dirty="0"/>
              <a:t>) and D2L.</a:t>
            </a:r>
          </a:p>
        </p:txBody>
      </p:sp>
    </p:spTree>
    <p:extLst>
      <p:ext uri="{BB962C8B-B14F-4D97-AF65-F5344CB8AC3E}">
        <p14:creationId xmlns:p14="http://schemas.microsoft.com/office/powerpoint/2010/main" val="973808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“Distributed Systems 3rd edition (2017)” by M. van Steen and A.S. Tanenbaum: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978-1543057386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https://www.distributed-systems.net/index.php/books/distributed-systems-3rd-edition-2017/</a:t>
            </a:r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83D61-42F8-2A40-A350-8FADB6C3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286000"/>
            <a:ext cx="2471827" cy="30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4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“An Introduction to Parallel Programming (2011)” by Peter S. Pacheco: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978-0-12-374260-5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http://www.e-tahtam.com/~turgaybilgin/2013-2014-guz/ParalelProgramlama/ParallelProg.pdf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86810-9B83-0B4B-A939-AD858D8C5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177247"/>
            <a:ext cx="2444750" cy="30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7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Prerequisites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8229600" cy="449580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Computer basics that are supposed to covered in </a:t>
            </a:r>
            <a:r>
              <a:rPr kumimoji="1" lang="en-US" altLang="zh-CN" i="1" dirty="0"/>
              <a:t>(CS 3502) Operating Systems </a:t>
            </a:r>
            <a:r>
              <a:rPr kumimoji="1" lang="en-US" altLang="zh-CN" dirty="0"/>
              <a:t>and </a:t>
            </a:r>
            <a:r>
              <a:rPr kumimoji="1" lang="en-US" altLang="zh-CN" i="1" dirty="0"/>
              <a:t>(CS 3503) Computer Organization and Architecture</a:t>
            </a:r>
            <a:r>
              <a:rPr kumimoji="1" lang="en-US" altLang="zh-CN" dirty="0"/>
              <a:t> course.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</a:t>
            </a:r>
            <a:r>
              <a:rPr kumimoji="1" lang="en-US" altLang="zh-CN" dirty="0"/>
              <a:t> programming (code reading, kernel development and debugging). (</a:t>
            </a:r>
            <a:r>
              <a:rPr kumimoji="1" lang="en-US" altLang="zh-CN" dirty="0">
                <a:hlinkClick r:id="rId2"/>
              </a:rPr>
              <a:t>Famous projects in C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Linux</a:t>
            </a:r>
            <a:r>
              <a:rPr kumimoji="1" lang="en-US" altLang="zh-CN" dirty="0"/>
              <a:t> command line environment (compiling, </a:t>
            </a:r>
            <a:r>
              <a:rPr kumimoji="1" lang="en-US" altLang="zh-CN" dirty="0" err="1"/>
              <a:t>Makefile</a:t>
            </a:r>
            <a:r>
              <a:rPr kumimoji="1" lang="en-US" altLang="zh-CN" dirty="0"/>
              <a:t>, debugging, simple shell programming).</a:t>
            </a:r>
          </a:p>
        </p:txBody>
      </p:sp>
    </p:spTree>
    <p:extLst>
      <p:ext uri="{BB962C8B-B14F-4D97-AF65-F5344CB8AC3E}">
        <p14:creationId xmlns:p14="http://schemas.microsoft.com/office/powerpoint/2010/main" val="3041601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39910</TotalTime>
  <Words>1845</Words>
  <Application>Microsoft Macintosh PowerPoint</Application>
  <PresentationFormat>On-screen Show (4:3)</PresentationFormat>
  <Paragraphs>363</Paragraphs>
  <Slides>44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Bradley Hand ITC</vt:lpstr>
      <vt:lpstr>Calibri</vt:lpstr>
      <vt:lpstr>Courier New</vt:lpstr>
      <vt:lpstr>Menlo</vt:lpstr>
      <vt:lpstr>Wingdings</vt:lpstr>
      <vt:lpstr>Wingdings 3</vt:lpstr>
      <vt:lpstr>Origin</vt:lpstr>
      <vt:lpstr> Parallel and Distributed Computation  Introduction</vt:lpstr>
      <vt:lpstr>Outline</vt:lpstr>
      <vt:lpstr>Self Introduction</vt:lpstr>
      <vt:lpstr>Now it’s your turn</vt:lpstr>
      <vt:lpstr>Example of parallel and distributed system</vt:lpstr>
      <vt:lpstr>Course Information</vt:lpstr>
      <vt:lpstr>Reference Book</vt:lpstr>
      <vt:lpstr>Reference Book</vt:lpstr>
      <vt:lpstr>Prerequisites</vt:lpstr>
      <vt:lpstr>For C and Linux beginners</vt:lpstr>
      <vt:lpstr>Project Environment</vt:lpstr>
      <vt:lpstr>Project Environment</vt:lpstr>
      <vt:lpstr>Why study parallel and distributed computation?</vt:lpstr>
      <vt:lpstr>What to learn</vt:lpstr>
      <vt:lpstr>Expected Outcomes</vt:lpstr>
      <vt:lpstr>Course Structure</vt:lpstr>
      <vt:lpstr>Course Policy</vt:lpstr>
      <vt:lpstr>Grading Policy (cont.)</vt:lpstr>
      <vt:lpstr>Academic Integrity</vt:lpstr>
      <vt:lpstr>Where to go for help ?</vt:lpstr>
      <vt:lpstr>An example of parallel and distributed computation: Matrix multiplication</vt:lpstr>
      <vt:lpstr>Matrix multiply</vt:lpstr>
      <vt:lpstr>Matrix multiply</vt:lpstr>
      <vt:lpstr>Matrix multiply</vt:lpstr>
      <vt:lpstr>Matrix multiply</vt:lpstr>
      <vt:lpstr>Matrix multiply</vt:lpstr>
      <vt:lpstr>How to run it faster?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Optimal 2: Optimization using parallel </vt:lpstr>
      <vt:lpstr>Optimal 2: Optimization using parallel </vt:lpstr>
      <vt:lpstr>Optimal 2: Optimization using parallel 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1467</cp:revision>
  <dcterms:created xsi:type="dcterms:W3CDTF">2012-08-09T04:56:17Z</dcterms:created>
  <dcterms:modified xsi:type="dcterms:W3CDTF">2022-06-02T12:39:01Z</dcterms:modified>
</cp:coreProperties>
</file>